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Avenir Next Demi Bold"/>
          <a:ea typeface="Avenir Next Demi Bold"/>
          <a:cs typeface="Avenir Next Demi Bold"/>
        </a:font>
        <a:srgbClr val="2A2927"/>
      </a:tcTxStyle>
      <a:tcStyle>
        <a:tcBdr>
          <a:left>
            <a:ln w="12700" cap="flat">
              <a:solidFill>
                <a:srgbClr val="514F48">
                  <a:alpha val="80000"/>
                </a:srgbClr>
              </a:solidFill>
              <a:custDash>
                <a:ds d="200000" sp="200000"/>
              </a:custDash>
              <a:miter lim="400000"/>
            </a:ln>
          </a:left>
          <a:right>
            <a:ln w="12700" cap="flat">
              <a:solidFill>
                <a:srgbClr val="514F48">
                  <a:alpha val="80000"/>
                </a:srgbClr>
              </a:solidFill>
              <a:custDash>
                <a:ds d="200000" sp="200000"/>
              </a:custDash>
              <a:miter lim="400000"/>
            </a:ln>
          </a:right>
          <a:top>
            <a:ln w="12700" cap="flat">
              <a:solidFill>
                <a:srgbClr val="514F48">
                  <a:alpha val="80000"/>
                </a:srgbClr>
              </a:solidFill>
              <a:custDash>
                <a:ds d="200000" sp="200000"/>
              </a:custDash>
              <a:miter lim="400000"/>
            </a:ln>
          </a:top>
          <a:bottom>
            <a:ln w="12700" cap="flat">
              <a:solidFill>
                <a:srgbClr val="514F48">
                  <a:alpha val="80000"/>
                </a:srgbClr>
              </a:solidFill>
              <a:custDash>
                <a:ds d="200000" sp="200000"/>
              </a:custDash>
              <a:miter lim="400000"/>
            </a:ln>
          </a:bottom>
          <a:insideH>
            <a:ln w="12700" cap="flat">
              <a:solidFill>
                <a:srgbClr val="514F48">
                  <a:alpha val="80000"/>
                </a:srgbClr>
              </a:solidFill>
              <a:custDash>
                <a:ds d="200000" sp="200000"/>
              </a:custDash>
              <a:miter lim="400000"/>
            </a:ln>
          </a:insideH>
          <a:insideV>
            <a:ln w="12700" cap="flat">
              <a:solidFill>
                <a:srgbClr val="514F48">
                  <a:alpha val="80000"/>
                </a:srgbClr>
              </a:solidFill>
              <a:custDash>
                <a:ds d="200000" sp="200000"/>
              </a:custDash>
              <a:miter lim="400000"/>
            </a:ln>
          </a:insideV>
        </a:tcBdr>
        <a:fill>
          <a:noFill/>
        </a:fill>
      </a:tcStyle>
    </a:wholeTbl>
    <a:band2H>
      <a:tcTxStyle b="def" i="def"/>
      <a:tcStyle>
        <a:tcBdr/>
        <a:fill>
          <a:solidFill>
            <a:srgbClr val="D2D1C3">
              <a:alpha val="25000"/>
            </a:srgbClr>
          </a:solidFill>
        </a:fill>
      </a:tcStyle>
    </a:band2H>
    <a:firstCol>
      <a:tcTxStyle b="on" i="off">
        <a:font>
          <a:latin typeface="Avenir Next Demi Bold"/>
          <a:ea typeface="Avenir Next Demi Bold"/>
          <a:cs typeface="Avenir Next Demi Bold"/>
        </a:font>
        <a:srgbClr val="FFFFFF"/>
      </a:tcTxStyle>
      <a:tcStyle>
        <a:tcBdr>
          <a:left>
            <a:ln w="12700" cap="flat">
              <a:solidFill>
                <a:srgbClr val="514F48">
                  <a:alpha val="80000"/>
                </a:srgbClr>
              </a:solidFill>
              <a:prstDash val="solid"/>
              <a:miter lim="400000"/>
            </a:ln>
          </a:left>
          <a:right>
            <a:ln w="12700" cap="flat">
              <a:solidFill>
                <a:srgbClr val="514F48">
                  <a:alpha val="80000"/>
                </a:srgbClr>
              </a:solidFill>
              <a:prstDash val="solid"/>
              <a:miter lim="400000"/>
            </a:ln>
          </a:right>
          <a:top>
            <a:ln w="12700" cap="flat">
              <a:solidFill>
                <a:srgbClr val="514F48">
                  <a:alpha val="80000"/>
                </a:srgbClr>
              </a:solidFill>
              <a:prstDash val="solid"/>
              <a:miter lim="400000"/>
            </a:ln>
          </a:top>
          <a:bottom>
            <a:ln w="12700" cap="flat">
              <a:solidFill>
                <a:srgbClr val="514F48">
                  <a:alpha val="80000"/>
                </a:srgbClr>
              </a:solidFill>
              <a:prstDash val="solid"/>
              <a:miter lim="400000"/>
            </a:ln>
          </a:bottom>
          <a:insideH>
            <a:ln w="12700" cap="flat">
              <a:solidFill>
                <a:srgbClr val="514F48">
                  <a:alpha val="80000"/>
                </a:srgbClr>
              </a:solidFill>
              <a:prstDash val="solid"/>
              <a:miter lim="400000"/>
            </a:ln>
          </a:insideH>
          <a:insideV>
            <a:ln w="12700" cap="flat">
              <a:solidFill>
                <a:srgbClr val="514F48">
                  <a:alpha val="80000"/>
                </a:srgbClr>
              </a:solidFill>
              <a:prstDash val="solid"/>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solidFill>
                <a:srgbClr val="514F48">
                  <a:alpha val="80000"/>
                </a:srgbClr>
              </a:solidFill>
              <a:prstDash val="solid"/>
              <a:miter lim="400000"/>
            </a:ln>
          </a:left>
          <a:right>
            <a:ln w="12700" cap="flat">
              <a:solidFill>
                <a:srgbClr val="514F48">
                  <a:alpha val="80000"/>
                </a:srgbClr>
              </a:solidFill>
              <a:prstDash val="solid"/>
              <a:miter lim="400000"/>
            </a:ln>
          </a:right>
          <a:top>
            <a:ln w="25400" cap="flat">
              <a:solidFill>
                <a:srgbClr val="514F48">
                  <a:alpha val="80000"/>
                </a:srgbClr>
              </a:solidFill>
              <a:prstDash val="solid"/>
              <a:miter lim="400000"/>
            </a:ln>
          </a:top>
          <a:bottom>
            <a:ln w="12700" cap="flat">
              <a:solidFill>
                <a:srgbClr val="514F48">
                  <a:alpha val="80000"/>
                </a:srgbClr>
              </a:solidFill>
              <a:prstDash val="solid"/>
              <a:miter lim="400000"/>
            </a:ln>
          </a:bottom>
          <a:insideH>
            <a:ln w="12700" cap="flat">
              <a:solidFill>
                <a:srgbClr val="514F48">
                  <a:alpha val="80000"/>
                </a:srgbClr>
              </a:solidFill>
              <a:prstDash val="solid"/>
              <a:miter lim="400000"/>
            </a:ln>
          </a:insideH>
          <a:insideV>
            <a:ln w="12700" cap="flat">
              <a:solidFill>
                <a:srgbClr val="514F48">
                  <a:alpha val="80000"/>
                </a:srgbClr>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514F48">
                  <a:alpha val="80000"/>
                </a:srgbClr>
              </a:solidFill>
              <a:prstDash val="solid"/>
              <a:miter lim="400000"/>
            </a:ln>
          </a:left>
          <a:right>
            <a:ln w="12700" cap="flat">
              <a:solidFill>
                <a:srgbClr val="514F48">
                  <a:alpha val="80000"/>
                </a:srgbClr>
              </a:solidFill>
              <a:prstDash val="solid"/>
              <a:miter lim="400000"/>
            </a:ln>
          </a:right>
          <a:top>
            <a:ln w="12700" cap="flat">
              <a:solidFill>
                <a:srgbClr val="514F48">
                  <a:alpha val="80000"/>
                </a:srgbClr>
              </a:solidFill>
              <a:prstDash val="solid"/>
              <a:miter lim="400000"/>
            </a:ln>
          </a:top>
          <a:bottom>
            <a:ln w="25400" cap="flat">
              <a:solidFill>
                <a:srgbClr val="514F48">
                  <a:alpha val="80000"/>
                </a:srgbClr>
              </a:solidFill>
              <a:prstDash val="solid"/>
              <a:miter lim="400000"/>
            </a:ln>
          </a:bottom>
          <a:insideH>
            <a:ln w="12700" cap="flat">
              <a:solidFill>
                <a:srgbClr val="514F48">
                  <a:alpha val="80000"/>
                </a:srgbClr>
              </a:solidFill>
              <a:prstDash val="solid"/>
              <a:miter lim="400000"/>
            </a:ln>
          </a:insideH>
          <a:insideV>
            <a:ln w="12700" cap="flat">
              <a:solidFill>
                <a:srgbClr val="514F48">
                  <a:alpha val="80000"/>
                </a:srgbClr>
              </a:solidFill>
              <a:prstDash val="solid"/>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12700" cap="flat">
              <a:solidFill>
                <a:srgbClr val="737269">
                  <a:alpha val="80000"/>
                </a:srgbClr>
              </a:solidFill>
              <a:prstDash val="solid"/>
              <a:miter lim="400000"/>
            </a:ln>
          </a:top>
          <a:bottom>
            <a:ln w="127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wholeTbl>
    <a:band2H>
      <a:tcTxStyle b="def" i="def"/>
      <a:tcStyle>
        <a:tcBdr/>
        <a:fill>
          <a:blipFill rotWithShape="1">
            <a:blip r:embed="rId1"/>
            <a:srcRect l="0" t="0" r="0" b="0"/>
            <a:tile tx="0" ty="0" sx="100000" sy="100000" flip="none" algn="tl"/>
          </a:blipFill>
        </a:fill>
      </a:tcStyle>
    </a:band2H>
    <a:firstCol>
      <a:tcTxStyle b="on" i="off">
        <a:font>
          <a:latin typeface="Avenir Next Demi Bold"/>
          <a:ea typeface="Avenir Next Demi Bold"/>
          <a:cs typeface="Avenir Next Demi Bold"/>
        </a:font>
        <a:srgbClr val="2A2927"/>
      </a:tcTxStyle>
      <a:tcStyle>
        <a:tcBdr>
          <a:left>
            <a:ln w="25400" cap="flat">
              <a:solidFill>
                <a:srgbClr val="737269">
                  <a:alpha val="80000"/>
                </a:srgbClr>
              </a:solidFill>
              <a:prstDash val="solid"/>
              <a:miter lim="400000"/>
            </a:ln>
          </a:left>
          <a:right>
            <a:ln w="12700" cap="flat">
              <a:solidFill>
                <a:srgbClr val="737269">
                  <a:alpha val="80000"/>
                </a:srgbClr>
              </a:solidFill>
              <a:prstDash val="solid"/>
              <a:miter lim="400000"/>
            </a:ln>
          </a:right>
          <a:top>
            <a:ln w="12700" cap="flat">
              <a:solidFill>
                <a:srgbClr val="737269">
                  <a:alpha val="80000"/>
                </a:srgbClr>
              </a:solidFill>
              <a:prstDash val="solid"/>
              <a:miter lim="400000"/>
            </a:ln>
          </a:top>
          <a:bottom>
            <a:ln w="127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firstCol>
    <a:lastRow>
      <a:tcTxStyle b="on" i="off">
        <a:font>
          <a:latin typeface="Avenir Next Demi Bold"/>
          <a:ea typeface="Avenir Next Demi Bold"/>
          <a:cs typeface="Avenir Next Demi Bold"/>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25400" cap="flat">
              <a:solidFill>
                <a:srgbClr val="737269">
                  <a:alpha val="80000"/>
                </a:srgbClr>
              </a:solidFill>
              <a:prstDash val="solid"/>
              <a:miter lim="400000"/>
            </a:ln>
          </a:top>
          <a:bottom>
            <a:ln w="254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lastRow>
    <a:firstRow>
      <a:tcTxStyle b="on" i="off">
        <a:font>
          <a:latin typeface="Avenir Next Demi Bold"/>
          <a:ea typeface="Avenir Next Demi Bold"/>
          <a:cs typeface="Avenir Next Demi Bold"/>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25400" cap="flat">
              <a:solidFill>
                <a:srgbClr val="737269">
                  <a:alpha val="80000"/>
                </a:srgbClr>
              </a:solidFill>
              <a:prstDash val="solid"/>
              <a:miter lim="400000"/>
            </a:ln>
          </a:top>
          <a:bottom>
            <a:ln w="254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12700" cap="flat">
              <a:solidFill>
                <a:srgbClr val="737269">
                  <a:alpha val="80000"/>
                </a:srgbClr>
              </a:solidFill>
              <a:prstDash val="solid"/>
              <a:miter lim="400000"/>
            </a:ln>
          </a:top>
          <a:bottom>
            <a:ln w="127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wholeTbl>
    <a:band2H>
      <a:tcTxStyle b="def" i="def"/>
      <a:tcStyle>
        <a:tcBdr/>
        <a:fill>
          <a:solidFill>
            <a:srgbClr val="D2D1C3">
              <a:alpha val="25000"/>
            </a:srgbClr>
          </a:solidFill>
        </a:fill>
      </a:tcStyle>
    </a:band2H>
    <a:firstCol>
      <a:tcTxStyle b="off" i="off">
        <a:font>
          <a:latin typeface="Avenir Next Medium"/>
          <a:ea typeface="Avenir Next Medium"/>
          <a:cs typeface="Avenir Next Medium"/>
        </a:font>
        <a:srgbClr val="2A2927"/>
      </a:tcTxStyle>
      <a:tcStyle>
        <a:tcBdr>
          <a:left>
            <a:ln w="25400" cap="flat">
              <a:solidFill>
                <a:srgbClr val="737269">
                  <a:alpha val="80000"/>
                </a:srgbClr>
              </a:solidFill>
              <a:prstDash val="solid"/>
              <a:miter lim="400000"/>
            </a:ln>
          </a:left>
          <a:right>
            <a:ln w="25400" cap="flat">
              <a:solidFill>
                <a:srgbClr val="737269">
                  <a:alpha val="80000"/>
                </a:srgbClr>
              </a:solidFill>
              <a:prstDash val="solid"/>
              <a:miter lim="400000"/>
            </a:ln>
          </a:right>
          <a:top>
            <a:ln w="12700" cap="flat">
              <a:solidFill>
                <a:srgbClr val="737269">
                  <a:alpha val="80000"/>
                </a:srgbClr>
              </a:solidFill>
              <a:prstDash val="solid"/>
              <a:miter lim="400000"/>
            </a:ln>
          </a:top>
          <a:bottom>
            <a:ln w="127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firstCol>
    <a:lastRow>
      <a:tcTxStyle b="off" i="off">
        <a:font>
          <a:latin typeface="Avenir Next Medium"/>
          <a:ea typeface="Avenir Next Medium"/>
          <a:cs typeface="Avenir Next Medium"/>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25400" cap="flat">
              <a:solidFill>
                <a:srgbClr val="737269">
                  <a:alpha val="80000"/>
                </a:srgbClr>
              </a:solidFill>
              <a:prstDash val="solid"/>
              <a:miter lim="400000"/>
            </a:ln>
          </a:top>
          <a:bottom>
            <a:ln w="254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lastRow>
    <a:firstRow>
      <a:tcTxStyle b="off" i="off">
        <a:font>
          <a:latin typeface="Avenir Next Medium"/>
          <a:ea typeface="Avenir Next Medium"/>
          <a:cs typeface="Avenir Next Medium"/>
        </a:font>
        <a:srgbClr val="2A2927"/>
      </a:tcTxStyle>
      <a:tcStyle>
        <a:tcBdr>
          <a:left>
            <a:ln w="12700" cap="flat">
              <a:solidFill>
                <a:srgbClr val="737269">
                  <a:alpha val="80000"/>
                </a:srgbClr>
              </a:solidFill>
              <a:prstDash val="solid"/>
              <a:miter lim="400000"/>
            </a:ln>
          </a:left>
          <a:right>
            <a:ln w="12700" cap="flat">
              <a:solidFill>
                <a:srgbClr val="737269">
                  <a:alpha val="80000"/>
                </a:srgbClr>
              </a:solidFill>
              <a:prstDash val="solid"/>
              <a:miter lim="400000"/>
            </a:ln>
          </a:right>
          <a:top>
            <a:ln w="25400" cap="flat">
              <a:solidFill>
                <a:srgbClr val="737269">
                  <a:alpha val="80000"/>
                </a:srgbClr>
              </a:solidFill>
              <a:prstDash val="solid"/>
              <a:miter lim="400000"/>
            </a:ln>
          </a:top>
          <a:bottom>
            <a:ln w="25400" cap="flat">
              <a:solidFill>
                <a:srgbClr val="737269">
                  <a:alpha val="80000"/>
                </a:srgbClr>
              </a:solidFill>
              <a:prstDash val="solid"/>
              <a:miter lim="400000"/>
            </a:ln>
          </a:bottom>
          <a:insideH>
            <a:ln w="12700" cap="flat">
              <a:solidFill>
                <a:srgbClr val="737269">
                  <a:alpha val="80000"/>
                </a:srgbClr>
              </a:solidFill>
              <a:prstDash val="solid"/>
              <a:miter lim="400000"/>
            </a:ln>
          </a:insideH>
          <a:insideV>
            <a:ln w="12700" cap="flat">
              <a:solidFill>
                <a:srgbClr val="737269">
                  <a:alpha val="80000"/>
                </a:srgbClr>
              </a:solidFill>
              <a:prstDash val="solid"/>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2A2927"/>
      </a:tcTxStyle>
      <a:tcStyle>
        <a:tcBdr>
          <a:left>
            <a:ln w="12700" cap="flat">
              <a:noFill/>
              <a:miter lim="400000"/>
            </a:ln>
          </a:left>
          <a:right>
            <a:ln w="12700" cap="flat">
              <a:noFill/>
              <a:miter lim="400000"/>
            </a:ln>
          </a:right>
          <a:top>
            <a:ln w="12700" cap="flat">
              <a:solidFill>
                <a:srgbClr val="000000">
                  <a:alpha val="70000"/>
                </a:srgbClr>
              </a:solidFill>
              <a:prstDash val="solid"/>
              <a:miter lim="400000"/>
            </a:ln>
          </a:top>
          <a:bottom>
            <a:ln w="12700" cap="flat">
              <a:solidFill>
                <a:srgbClr val="000000">
                  <a:alpha val="70000"/>
                </a:srgbClr>
              </a:solidFill>
              <a:prstDash val="solid"/>
              <a:miter lim="400000"/>
            </a:ln>
          </a:bottom>
          <a:insideH>
            <a:ln w="12700" cap="flat">
              <a:solidFill>
                <a:srgbClr val="000000">
                  <a:alpha val="70000"/>
                </a:srgbClr>
              </a:solidFill>
              <a:prstDash val="solid"/>
              <a:miter lim="400000"/>
            </a:ln>
          </a:insideH>
          <a:insideV>
            <a:ln w="12700" cap="flat">
              <a:noFill/>
              <a:miter lim="400000"/>
            </a:ln>
          </a:insideV>
        </a:tcBdr>
        <a:fill>
          <a:noFill/>
        </a:fill>
      </a:tcStyle>
    </a:wholeTbl>
    <a:band2H>
      <a:tcTxStyle b="def" i="def"/>
      <a:tcStyle>
        <a:tcBdr/>
        <a:fill>
          <a:solidFill>
            <a:srgbClr val="D2D1C3">
              <a:alpha val="25000"/>
            </a:srgbClr>
          </a:solidFill>
        </a:fill>
      </a:tcStyle>
    </a:band2H>
    <a:firstCol>
      <a:tcTxStyle b="on" i="off">
        <a:font>
          <a:latin typeface="Avenir Next Demi Bold"/>
          <a:ea typeface="Avenir Next Demi Bold"/>
          <a:cs typeface="Avenir Next Demi Bold"/>
        </a:font>
        <a:srgbClr val="FFFFFF"/>
      </a:tcTxStyle>
      <a:tcStyle>
        <a:tcBdr>
          <a:left>
            <a:ln w="12700" cap="flat">
              <a:solidFill>
                <a:srgbClr val="000000">
                  <a:alpha val="70000"/>
                </a:srgbClr>
              </a:solidFill>
              <a:prstDash val="solid"/>
              <a:miter lim="400000"/>
            </a:ln>
          </a:left>
          <a:right>
            <a:ln w="25400" cap="flat">
              <a:solidFill>
                <a:srgbClr val="000000">
                  <a:alpha val="70000"/>
                </a:srgbClr>
              </a:solidFill>
              <a:prstDash val="solid"/>
              <a:miter lim="400000"/>
            </a:ln>
          </a:right>
          <a:top>
            <a:ln w="12700" cap="flat">
              <a:solidFill>
                <a:srgbClr val="000000">
                  <a:alpha val="70000"/>
                </a:srgbClr>
              </a:solidFill>
              <a:prstDash val="solid"/>
              <a:miter lim="400000"/>
            </a:ln>
          </a:top>
          <a:bottom>
            <a:ln w="12700" cap="flat">
              <a:solidFill>
                <a:srgbClr val="000000">
                  <a:alpha val="70000"/>
                </a:srgbClr>
              </a:solidFill>
              <a:prstDash val="solid"/>
              <a:miter lim="400000"/>
            </a:ln>
          </a:bottom>
          <a:insideH>
            <a:ln w="12700" cap="flat">
              <a:solidFill>
                <a:srgbClr val="000000">
                  <a:alpha val="70000"/>
                </a:srgbClr>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25400" cap="flat">
              <a:solidFill>
                <a:srgbClr val="000000">
                  <a:alpha val="70000"/>
                </a:srgbClr>
              </a:solidFill>
              <a:prstDash val="solid"/>
              <a:miter lim="400000"/>
            </a:ln>
          </a:top>
          <a:bottom>
            <a:ln w="12700" cap="flat">
              <a:solidFill>
                <a:srgbClr val="000000">
                  <a:alpha val="70000"/>
                </a:srgbClr>
              </a:solidFill>
              <a:prstDash val="solid"/>
              <a:miter lim="400000"/>
            </a:ln>
          </a:bottom>
          <a:insideH>
            <a:ln w="12700" cap="flat">
              <a:solidFill>
                <a:srgbClr val="000000">
                  <a:alpha val="70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alpha val="70000"/>
                </a:srgbClr>
              </a:solidFill>
              <a:prstDash val="solid"/>
              <a:miter lim="400000"/>
            </a:ln>
          </a:top>
          <a:bottom>
            <a:ln w="25400" cap="flat">
              <a:solidFill>
                <a:srgbClr val="000000">
                  <a:alpha val="70000"/>
                </a:srgbClr>
              </a:solidFill>
              <a:prstDash val="solid"/>
              <a:miter lim="400000"/>
            </a:ln>
          </a:bottom>
          <a:insideH>
            <a:ln w="12700" cap="flat">
              <a:solidFill>
                <a:srgbClr val="000000">
                  <a:alpha val="70000"/>
                </a:srgbClr>
              </a:solidFill>
              <a:prstDash val="solid"/>
              <a:miter lim="400000"/>
            </a:ln>
          </a:insideH>
          <a:insideV>
            <a:ln w="12700" cap="flat">
              <a:noFill/>
              <a:miter lim="400000"/>
            </a:ln>
          </a:insideV>
        </a:tcBdr>
        <a:fill>
          <a:noFill/>
        </a:fill>
      </a:tcStyle>
    </a:firstRow>
  </a:tblStyle>
  <a:tblStyle styleId="{33BA23B1-9221-436E-865A-0063620EA4FD}" styleName="">
    <a:tblBg/>
    <a:wholeTbl>
      <a:tcTxStyle b="on" i="off">
        <a:font>
          <a:latin typeface="Avenir Next Demi Bold"/>
          <a:ea typeface="Avenir Next Demi Bold"/>
          <a:cs typeface="Avenir Next Demi Bold"/>
        </a:font>
        <a:srgbClr val="FFFFFF"/>
      </a:tcTxStyle>
      <a:tcStyle>
        <a:tcBdr>
          <a:left>
            <a:ln w="12700" cap="flat">
              <a:solidFill>
                <a:srgbClr val="F8F8F6">
                  <a:alpha val="80000"/>
                </a:srgbClr>
              </a:solidFill>
              <a:custDash>
                <a:ds d="200000" sp="200000"/>
              </a:custDash>
              <a:miter lim="400000"/>
            </a:ln>
          </a:left>
          <a:right>
            <a:ln w="12700" cap="flat">
              <a:solidFill>
                <a:srgbClr val="F8F8F6">
                  <a:alpha val="80000"/>
                </a:srgbClr>
              </a:solidFill>
              <a:custDash>
                <a:ds d="200000" sp="200000"/>
              </a:custDash>
              <a:miter lim="400000"/>
            </a:ln>
          </a:right>
          <a:top>
            <a:ln w="12700" cap="flat">
              <a:solidFill>
                <a:srgbClr val="F8F8F6">
                  <a:alpha val="80000"/>
                </a:srgbClr>
              </a:solidFill>
              <a:custDash>
                <a:ds d="200000" sp="200000"/>
              </a:custDash>
              <a:miter lim="400000"/>
            </a:ln>
          </a:top>
          <a:bottom>
            <a:ln w="12700" cap="flat">
              <a:solidFill>
                <a:srgbClr val="F8F8F6">
                  <a:alpha val="80000"/>
                </a:srgbClr>
              </a:solidFill>
              <a:custDash>
                <a:ds d="200000" sp="200000"/>
              </a:custDash>
              <a:miter lim="400000"/>
            </a:ln>
          </a:bottom>
          <a:insideH>
            <a:ln w="12700" cap="flat">
              <a:solidFill>
                <a:srgbClr val="F8F8F6">
                  <a:alpha val="80000"/>
                </a:srgbClr>
              </a:solidFill>
              <a:custDash>
                <a:ds d="200000" sp="200000"/>
              </a:custDash>
              <a:miter lim="400000"/>
            </a:ln>
          </a:insideH>
          <a:insideV>
            <a:ln w="12700" cap="flat">
              <a:solidFill>
                <a:srgbClr val="F8F8F6">
                  <a:alpha val="80000"/>
                </a:srgbClr>
              </a:solidFill>
              <a:custDash>
                <a:ds d="200000" sp="200000"/>
              </a:custDash>
              <a:miter lim="400000"/>
            </a:ln>
          </a:insideV>
        </a:tcBdr>
        <a:fill>
          <a:solidFill>
            <a:srgbClr val="67665E">
              <a:alpha val="30000"/>
            </a:srgbClr>
          </a:solidFill>
        </a:fill>
      </a:tcStyle>
    </a:wholeTbl>
    <a:band2H>
      <a:tcTxStyle b="def" i="def"/>
      <a:tcStyle>
        <a:tcBdr/>
        <a:fill>
          <a:solidFill>
            <a:srgbClr val="67665E">
              <a:alpha val="40000"/>
            </a:srgbClr>
          </a:solidFill>
        </a:fill>
      </a:tcStyle>
    </a:band2H>
    <a:firstCol>
      <a:tcTxStyle b="on" i="off">
        <a:font>
          <a:latin typeface="Avenir Next Demi Bold"/>
          <a:ea typeface="Avenir Next Demi Bold"/>
          <a:cs typeface="Avenir Next Demi Bold"/>
        </a:font>
        <a:srgbClr val="FFFFFF"/>
      </a:tcTxStyle>
      <a:tcStyle>
        <a:tcBdr>
          <a:left>
            <a:ln w="25400" cap="flat">
              <a:solidFill>
                <a:srgbClr val="F8F8F6">
                  <a:alpha val="80000"/>
                </a:srgbClr>
              </a:solidFill>
              <a:prstDash val="solid"/>
              <a:miter lim="400000"/>
            </a:ln>
          </a:left>
          <a:right>
            <a:ln w="25400" cap="flat">
              <a:solidFill>
                <a:srgbClr val="F8F8F6">
                  <a:alpha val="80000"/>
                </a:srgbClr>
              </a:solidFill>
              <a:prstDash val="solid"/>
              <a:miter lim="400000"/>
            </a:ln>
          </a:right>
          <a:top>
            <a:ln w="12700" cap="flat">
              <a:solidFill>
                <a:srgbClr val="F8F8F6">
                  <a:alpha val="30000"/>
                </a:srgbClr>
              </a:solidFill>
              <a:prstDash val="solid"/>
              <a:miter lim="400000"/>
            </a:ln>
          </a:top>
          <a:bottom>
            <a:ln w="12700" cap="flat">
              <a:solidFill>
                <a:srgbClr val="F8F8F6">
                  <a:alpha val="30000"/>
                </a:srgbClr>
              </a:solidFill>
              <a:prstDash val="solid"/>
              <a:miter lim="400000"/>
            </a:ln>
          </a:bottom>
          <a:insideH>
            <a:ln w="12700" cap="flat">
              <a:solidFill>
                <a:srgbClr val="F8F8F6">
                  <a:alpha val="30000"/>
                </a:srgbClr>
              </a:solidFill>
              <a:prstDash val="solid"/>
              <a:miter lim="400000"/>
            </a:ln>
          </a:insideH>
          <a:insideV>
            <a:ln w="12700" cap="flat">
              <a:solidFill>
                <a:srgbClr val="F8F8F6">
                  <a:alpha val="30000"/>
                </a:srgbClr>
              </a:solidFill>
              <a:prstDash val="solid"/>
              <a:miter lim="400000"/>
            </a:ln>
          </a:insideV>
        </a:tcBdr>
        <a:fill>
          <a:solidFill>
            <a:srgbClr val="67665E">
              <a:alpha val="50000"/>
            </a:srgbClr>
          </a:solidFill>
        </a:fill>
      </a:tcStyle>
    </a:firstCol>
    <a:lastRow>
      <a:tcTxStyle b="on" i="off">
        <a:font>
          <a:latin typeface="Avenir Next Demi Bold"/>
          <a:ea typeface="Avenir Next Demi Bold"/>
          <a:cs typeface="Avenir Next Demi Bold"/>
        </a:font>
        <a:srgbClr val="FFFFFF"/>
      </a:tcTxStyle>
      <a:tcStyle>
        <a:tcBdr>
          <a:left>
            <a:ln w="12700" cap="flat">
              <a:solidFill>
                <a:srgbClr val="F8F8F6">
                  <a:alpha val="30000"/>
                </a:srgbClr>
              </a:solidFill>
              <a:prstDash val="solid"/>
              <a:miter lim="400000"/>
            </a:ln>
          </a:left>
          <a:right>
            <a:ln w="12700" cap="flat">
              <a:solidFill>
                <a:srgbClr val="F8F8F6">
                  <a:alpha val="30000"/>
                </a:srgbClr>
              </a:solidFill>
              <a:prstDash val="solid"/>
              <a:miter lim="400000"/>
            </a:ln>
          </a:right>
          <a:top>
            <a:ln w="25400" cap="flat">
              <a:solidFill>
                <a:srgbClr val="F8F8F6">
                  <a:alpha val="80000"/>
                </a:srgbClr>
              </a:solidFill>
              <a:prstDash val="solid"/>
              <a:miter lim="400000"/>
            </a:ln>
          </a:top>
          <a:bottom>
            <a:ln w="25400" cap="flat">
              <a:solidFill>
                <a:srgbClr val="F8F8F6">
                  <a:alpha val="80000"/>
                </a:srgbClr>
              </a:solidFill>
              <a:prstDash val="solid"/>
              <a:miter lim="400000"/>
            </a:ln>
          </a:bottom>
          <a:insideH>
            <a:ln w="12700" cap="flat">
              <a:solidFill>
                <a:srgbClr val="F8F8F6">
                  <a:alpha val="30000"/>
                </a:srgbClr>
              </a:solidFill>
              <a:prstDash val="solid"/>
              <a:miter lim="400000"/>
            </a:ln>
          </a:insideH>
          <a:insideV>
            <a:ln w="12700" cap="flat">
              <a:solidFill>
                <a:srgbClr val="F8F8F6">
                  <a:alpha val="30000"/>
                </a:srgbClr>
              </a:solidFill>
              <a:prstDash val="solid"/>
              <a:miter lim="400000"/>
            </a:ln>
          </a:insideV>
        </a:tcBdr>
        <a:fill>
          <a:solidFill>
            <a:srgbClr val="53534A">
              <a:alpha val="60000"/>
            </a:srgbClr>
          </a:solidFill>
        </a:fill>
      </a:tcStyle>
    </a:lastRow>
    <a:firstRow>
      <a:tcTxStyle b="on" i="off">
        <a:font>
          <a:latin typeface="Avenir Next Demi Bold"/>
          <a:ea typeface="Avenir Next Demi Bold"/>
          <a:cs typeface="Avenir Next Demi Bold"/>
        </a:font>
        <a:srgbClr val="FFFFFF"/>
      </a:tcTxStyle>
      <a:tcStyle>
        <a:tcBdr>
          <a:left>
            <a:ln w="12700" cap="flat">
              <a:solidFill>
                <a:srgbClr val="F8F8F6">
                  <a:alpha val="30000"/>
                </a:srgbClr>
              </a:solidFill>
              <a:prstDash val="solid"/>
              <a:miter lim="400000"/>
            </a:ln>
          </a:left>
          <a:right>
            <a:ln w="12700" cap="flat">
              <a:solidFill>
                <a:srgbClr val="F8F8F6">
                  <a:alpha val="30000"/>
                </a:srgbClr>
              </a:solidFill>
              <a:prstDash val="solid"/>
              <a:miter lim="400000"/>
            </a:ln>
          </a:right>
          <a:top>
            <a:ln w="25400" cap="flat">
              <a:solidFill>
                <a:srgbClr val="F8F8F6">
                  <a:alpha val="80000"/>
                </a:srgbClr>
              </a:solidFill>
              <a:prstDash val="solid"/>
              <a:miter lim="400000"/>
            </a:ln>
          </a:top>
          <a:bottom>
            <a:ln w="25400" cap="flat">
              <a:solidFill>
                <a:srgbClr val="F8F8F6">
                  <a:alpha val="80000"/>
                </a:srgbClr>
              </a:solidFill>
              <a:prstDash val="solid"/>
              <a:miter lim="400000"/>
            </a:ln>
          </a:bottom>
          <a:insideH>
            <a:ln w="12700" cap="flat">
              <a:solidFill>
                <a:srgbClr val="F8F8F6">
                  <a:alpha val="30000"/>
                </a:srgbClr>
              </a:solidFill>
              <a:prstDash val="solid"/>
              <a:miter lim="400000"/>
            </a:ln>
          </a:insideH>
          <a:insideV>
            <a:ln w="12700" cap="flat">
              <a:solidFill>
                <a:srgbClr val="F8F8F6">
                  <a:alpha val="30000"/>
                </a:srgbClr>
              </a:solidFill>
              <a:prstDash val="solid"/>
              <a:miter lim="400000"/>
            </a:ln>
          </a:insideV>
        </a:tcBdr>
        <a:fill>
          <a:solidFill>
            <a:srgbClr val="53534A">
              <a:alpha val="60000"/>
            </a:srgbClr>
          </a:solidFill>
        </a:fill>
      </a:tcStyle>
    </a:firstRow>
  </a:tblStyle>
  <a:tblStyle styleId="{2708684C-4D16-4618-839F-0558EEFCDFE6}" styleName="">
    <a:tblBg/>
    <a:wholeTbl>
      <a:tcTxStyle b="off" i="off">
        <a:font>
          <a:latin typeface="Avenir Next Medium"/>
          <a:ea typeface="Avenir Next Medium"/>
          <a:cs typeface="Avenir Next Medium"/>
        </a:font>
        <a:srgbClr val="2A2927"/>
      </a:tcTxStyle>
      <a:tcStyle>
        <a:tcBdr>
          <a:left>
            <a:ln w="12700" cap="flat">
              <a:noFill/>
              <a:miter lim="400000"/>
            </a:ln>
          </a:left>
          <a:right>
            <a:ln w="12700" cap="flat">
              <a:noFill/>
              <a:miter lim="400000"/>
            </a:ln>
          </a:right>
          <a:top>
            <a:ln w="12700" cap="flat">
              <a:solidFill>
                <a:srgbClr val="34342F">
                  <a:alpha val="80000"/>
                </a:srgbClr>
              </a:solidFill>
              <a:prstDash val="solid"/>
              <a:miter lim="400000"/>
            </a:ln>
          </a:top>
          <a:bottom>
            <a:ln w="12700" cap="flat">
              <a:solidFill>
                <a:srgbClr val="34342F">
                  <a:alpha val="80000"/>
                </a:srgbClr>
              </a:solidFill>
              <a:prstDash val="solid"/>
              <a:miter lim="400000"/>
            </a:ln>
          </a:bottom>
          <a:insideH>
            <a:ln w="12700" cap="flat">
              <a:solidFill>
                <a:srgbClr val="34342F">
                  <a:alpha val="80000"/>
                </a:srgbClr>
              </a:solidFill>
              <a:prstDash val="solid"/>
              <a:miter lim="400000"/>
            </a:ln>
          </a:insideH>
          <a:insideV>
            <a:ln w="12700" cap="flat">
              <a:noFill/>
              <a:miter lim="400000"/>
            </a:ln>
          </a:insideV>
        </a:tcBdr>
        <a:fill>
          <a:noFill/>
        </a:fill>
      </a:tcStyle>
    </a:wholeTbl>
    <a:band2H>
      <a:tcTxStyle b="def" i="def"/>
      <a:tcStyle>
        <a:tcBdr/>
        <a:fill>
          <a:solidFill>
            <a:srgbClr val="67665E">
              <a:alpha val="15000"/>
            </a:srgbClr>
          </a:solidFill>
        </a:fill>
      </a:tcStyle>
    </a:band2H>
    <a:firstCol>
      <a:tcTxStyle b="on" i="off">
        <a:font>
          <a:latin typeface="Avenir Next Demi Bold"/>
          <a:ea typeface="Avenir Next Demi Bold"/>
          <a:cs typeface="Avenir Next Demi Bold"/>
        </a:font>
        <a:srgbClr val="2A2927"/>
      </a:tcTxStyle>
      <a:tcStyle>
        <a:tcBdr>
          <a:left>
            <a:ln w="12700" cap="flat">
              <a:noFill/>
              <a:miter lim="400000"/>
            </a:ln>
          </a:left>
          <a:right>
            <a:ln w="25400" cap="flat">
              <a:solidFill>
                <a:srgbClr val="34342F">
                  <a:alpha val="80000"/>
                </a:srgbClr>
              </a:solidFill>
              <a:prstDash val="solid"/>
              <a:miter lim="400000"/>
            </a:ln>
          </a:right>
          <a:top>
            <a:ln w="12700" cap="flat">
              <a:solidFill>
                <a:srgbClr val="34342F">
                  <a:alpha val="80000"/>
                </a:srgbClr>
              </a:solidFill>
              <a:prstDash val="solid"/>
              <a:miter lim="400000"/>
            </a:ln>
          </a:top>
          <a:bottom>
            <a:ln w="12700" cap="flat">
              <a:solidFill>
                <a:srgbClr val="34342F">
                  <a:alpha val="80000"/>
                </a:srgbClr>
              </a:solidFill>
              <a:prstDash val="solid"/>
              <a:miter lim="400000"/>
            </a:ln>
          </a:bottom>
          <a:insideH>
            <a:ln w="12700" cap="flat">
              <a:solidFill>
                <a:srgbClr val="34342F">
                  <a:alpha val="80000"/>
                </a:srgbClr>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2A2927"/>
      </a:tcTxStyle>
      <a:tcStyle>
        <a:tcBdr>
          <a:left>
            <a:ln w="12700" cap="flat">
              <a:noFill/>
              <a:miter lim="400000"/>
            </a:ln>
          </a:left>
          <a:right>
            <a:ln w="12700" cap="flat">
              <a:noFill/>
              <a:miter lim="400000"/>
            </a:ln>
          </a:right>
          <a:top>
            <a:ln w="25400" cap="flat">
              <a:solidFill>
                <a:srgbClr val="34342F">
                  <a:alpha val="80000"/>
                </a:srgbClr>
              </a:solidFill>
              <a:prstDash val="solid"/>
              <a:miter lim="400000"/>
            </a:ln>
          </a:top>
          <a:bottom>
            <a:ln w="12700" cap="flat">
              <a:noFill/>
              <a:miter lim="400000"/>
            </a:ln>
          </a:bottom>
          <a:insideH>
            <a:ln w="12700" cap="flat">
              <a:solidFill>
                <a:srgbClr val="34342F">
                  <a:alpha val="80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2A2927"/>
      </a:tcTxStyle>
      <a:tcStyle>
        <a:tcBdr>
          <a:left>
            <a:ln w="12700" cap="flat">
              <a:noFill/>
              <a:miter lim="400000"/>
            </a:ln>
          </a:left>
          <a:right>
            <a:ln w="12700" cap="flat">
              <a:noFill/>
              <a:miter lim="400000"/>
            </a:ln>
          </a:right>
          <a:top>
            <a:ln w="12700" cap="flat">
              <a:noFill/>
              <a:miter lim="400000"/>
            </a:ln>
          </a:top>
          <a:bottom>
            <a:ln w="25400" cap="flat">
              <a:solidFill>
                <a:srgbClr val="34342F">
                  <a:alpha val="80000"/>
                </a:srgbClr>
              </a:solidFill>
              <a:prstDash val="solid"/>
              <a:miter lim="400000"/>
            </a:ln>
          </a:bottom>
          <a:insideH>
            <a:ln w="12700" cap="flat">
              <a:solidFill>
                <a:srgbClr val="34342F">
                  <a:alpha val="80000"/>
                </a:srgbClr>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s>

</file>

<file path=ppt/_rels/tableStyles.xml.rels><?xml version="1.0" encoding="UTF-8" standalone="yes"?><Relationships xmlns="http://schemas.openxmlformats.org/package/2006/relationships"><Relationship Id="rId1" Type="http://schemas.openxmlformats.org/officeDocument/2006/relationships/image" Target="media/image14.png"/></Relationships>

</file>

<file path=ppt/media/image1.jpeg>
</file>

<file path=ppt/media/image1.png>
</file>

<file path=ppt/media/image10.png>
</file>

<file path=ppt/media/image11.png>
</file>

<file path=ppt/media/image12.png>
</file>

<file path=ppt/media/image13.png>
</file>

<file path=ppt/media/image14.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118"/>
          <p:cNvSpPr/>
          <p:nvPr>
            <p:ph type="sldImg"/>
          </p:nvPr>
        </p:nvSpPr>
        <p:spPr>
          <a:xfrm>
            <a:off x="1143000" y="685800"/>
            <a:ext cx="4572000" cy="3429000"/>
          </a:xfrm>
          <a:prstGeom prst="rect">
            <a:avLst/>
          </a:prstGeom>
        </p:spPr>
        <p:txBody>
          <a:bodyPr/>
          <a:lstStyle/>
          <a:p>
            <a:pPr/>
          </a:p>
        </p:txBody>
      </p:sp>
      <p:sp>
        <p:nvSpPr>
          <p:cNvPr id="119" name="Shape 11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2" name="Title Text"/>
          <p:cNvSpPr txBox="1"/>
          <p:nvPr>
            <p:ph type="title"/>
          </p:nvPr>
        </p:nvSpPr>
        <p:spPr>
          <a:xfrm>
            <a:off x="901700" y="3060700"/>
            <a:ext cx="11201400" cy="1714500"/>
          </a:xfrm>
          <a:prstGeom prst="rect">
            <a:avLst/>
          </a:prstGeom>
        </p:spPr>
        <p:txBody>
          <a:bodyPr anchor="b"/>
          <a:lstStyle/>
          <a:p>
            <a:pPr/>
            <a:r>
              <a:t>Title Text</a:t>
            </a:r>
          </a:p>
        </p:txBody>
      </p:sp>
      <p:sp>
        <p:nvSpPr>
          <p:cNvPr id="13" name="Body Level One…"/>
          <p:cNvSpPr txBox="1"/>
          <p:nvPr>
            <p:ph type="body" sz="quarter" idx="1"/>
          </p:nvPr>
        </p:nvSpPr>
        <p:spPr>
          <a:xfrm>
            <a:off x="901700" y="4775200"/>
            <a:ext cx="11201400" cy="1536700"/>
          </a:xfrm>
          <a:prstGeom prst="rect">
            <a:avLst/>
          </a:prstGeom>
        </p:spPr>
        <p:txBody>
          <a:bodyPr anchor="t"/>
          <a:lstStyle>
            <a:lvl1pPr marL="0" indent="0">
              <a:lnSpc>
                <a:spcPct val="80000"/>
              </a:lnSpc>
              <a:spcBef>
                <a:spcPts val="0"/>
              </a:spcBef>
              <a:buSzTx/>
              <a:buNone/>
              <a:defRPr cap="all" spc="288">
                <a:solidFill>
                  <a:srgbClr val="3E3B39"/>
                </a:solidFill>
                <a:latin typeface="+mn-lt"/>
                <a:ea typeface="+mn-ea"/>
                <a:cs typeface="+mn-cs"/>
                <a:sym typeface="Avenir Next"/>
              </a:defRPr>
            </a:lvl1pPr>
            <a:lvl2pPr marL="0" indent="228600">
              <a:lnSpc>
                <a:spcPct val="80000"/>
              </a:lnSpc>
              <a:spcBef>
                <a:spcPts val="0"/>
              </a:spcBef>
              <a:buSzTx/>
              <a:buNone/>
              <a:defRPr cap="all" spc="288">
                <a:solidFill>
                  <a:srgbClr val="3E3B39"/>
                </a:solidFill>
                <a:latin typeface="+mn-lt"/>
                <a:ea typeface="+mn-ea"/>
                <a:cs typeface="+mn-cs"/>
                <a:sym typeface="Avenir Next"/>
              </a:defRPr>
            </a:lvl2pPr>
            <a:lvl3pPr marL="0" indent="457200">
              <a:lnSpc>
                <a:spcPct val="80000"/>
              </a:lnSpc>
              <a:spcBef>
                <a:spcPts val="0"/>
              </a:spcBef>
              <a:buSzTx/>
              <a:buNone/>
              <a:defRPr cap="all" spc="288">
                <a:solidFill>
                  <a:srgbClr val="3E3B39"/>
                </a:solidFill>
                <a:latin typeface="+mn-lt"/>
                <a:ea typeface="+mn-ea"/>
                <a:cs typeface="+mn-cs"/>
                <a:sym typeface="Avenir Next"/>
              </a:defRPr>
            </a:lvl3pPr>
            <a:lvl4pPr marL="0" indent="685800">
              <a:lnSpc>
                <a:spcPct val="80000"/>
              </a:lnSpc>
              <a:spcBef>
                <a:spcPts val="0"/>
              </a:spcBef>
              <a:buSzTx/>
              <a:buNone/>
              <a:defRPr cap="all" spc="288">
                <a:solidFill>
                  <a:srgbClr val="3E3B39"/>
                </a:solidFill>
                <a:latin typeface="+mn-lt"/>
                <a:ea typeface="+mn-ea"/>
                <a:cs typeface="+mn-cs"/>
                <a:sym typeface="Avenir Next"/>
              </a:defRPr>
            </a:lvl4pPr>
            <a:lvl5pPr marL="0" indent="914400">
              <a:lnSpc>
                <a:spcPct val="80000"/>
              </a:lnSpc>
              <a:spcBef>
                <a:spcPts val="0"/>
              </a:spcBef>
              <a:buSzTx/>
              <a:buNone/>
              <a:defRPr cap="all" spc="288">
                <a:solidFill>
                  <a:srgbClr val="3E3B39"/>
                </a:solidFill>
                <a:latin typeface="+mn-lt"/>
                <a:ea typeface="+mn-ea"/>
                <a:cs typeface="+mn-cs"/>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xfrm>
            <a:off x="6303924" y="9258299"/>
            <a:ext cx="409652" cy="419101"/>
          </a:xfrm>
          <a:prstGeom prst="rect">
            <a:avLst/>
          </a:prstGeom>
        </p:spPr>
        <p:txBody>
          <a:bodyPr anchor="ct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5" name="–Johnny Appleseed"/>
          <p:cNvSpPr txBox="1"/>
          <p:nvPr>
            <p:ph type="body" sz="quarter" idx="13"/>
          </p:nvPr>
        </p:nvSpPr>
        <p:spPr>
          <a:xfrm>
            <a:off x="1270000" y="6362700"/>
            <a:ext cx="10464800" cy="660400"/>
          </a:xfrm>
          <a:prstGeom prst="rect">
            <a:avLst/>
          </a:prstGeom>
        </p:spPr>
        <p:txBody>
          <a:bodyPr>
            <a:spAutoFit/>
          </a:bodyPr>
          <a:lstStyle>
            <a:lvl1pPr marL="0" indent="0" algn="ctr">
              <a:lnSpc>
                <a:spcPct val="90000"/>
              </a:lnSpc>
              <a:spcBef>
                <a:spcPts val="1200"/>
              </a:spcBef>
              <a:buSzTx/>
              <a:buNone/>
              <a:defRPr i="1" sz="3200">
                <a:latin typeface="+mn-lt"/>
                <a:ea typeface="+mn-ea"/>
                <a:cs typeface="+mn-cs"/>
                <a:sym typeface="Avenir Next"/>
              </a:defRPr>
            </a:lvl1pPr>
          </a:lstStyle>
          <a:p>
            <a:pPr/>
            <a:r>
              <a:t>–Johnny Appleseed</a:t>
            </a:r>
          </a:p>
        </p:txBody>
      </p:sp>
      <p:sp>
        <p:nvSpPr>
          <p:cNvPr id="96" name="“Type a quote here.”"/>
          <p:cNvSpPr txBox="1"/>
          <p:nvPr>
            <p:ph type="body" sz="quarter" idx="14"/>
          </p:nvPr>
        </p:nvSpPr>
        <p:spPr>
          <a:xfrm>
            <a:off x="1270000" y="4248150"/>
            <a:ext cx="10464800" cy="723900"/>
          </a:xfrm>
          <a:prstGeom prst="rect">
            <a:avLst/>
          </a:prstGeom>
        </p:spPr>
        <p:txBody>
          <a:bodyPr>
            <a:spAutoFit/>
          </a:bodyPr>
          <a:lstStyle>
            <a:lvl1pPr marL="0" indent="0" algn="ctr">
              <a:lnSpc>
                <a:spcPct val="90000"/>
              </a:lnSpc>
              <a:buSzTx/>
              <a:buNone/>
              <a:defRPr>
                <a:latin typeface="Avenir Next Demi Bold"/>
                <a:ea typeface="Avenir Next Demi Bold"/>
                <a:cs typeface="Avenir Next Demi Bold"/>
                <a:sym typeface="Avenir Next Demi Bold"/>
              </a:defRPr>
            </a:lvl1pPr>
          </a:lstStyle>
          <a:p>
            <a:pPr/>
            <a:r>
              <a:t>“Type a quote here.” </a:t>
            </a:r>
          </a:p>
        </p:txBody>
      </p:sp>
      <p:sp>
        <p:nvSpPr>
          <p:cNvPr id="9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
        <p:nvSpPr>
          <p:cNvPr id="104"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pic>
        <p:nvPicPr>
          <p:cNvPr id="21" name="chalk_line_box_10x7.png" descr="chalk_line_box_10x7.png"/>
          <p:cNvPicPr>
            <a:picLocks noChangeAspect="0"/>
          </p:cNvPicPr>
          <p:nvPr/>
        </p:nvPicPr>
        <p:blipFill>
          <a:blip r:embed="rId2">
            <a:alphaModFix amt="45000"/>
            <a:extLst/>
          </a:blip>
          <a:stretch>
            <a:fillRect/>
          </a:stretch>
        </p:blipFill>
        <p:spPr>
          <a:xfrm>
            <a:off x="317500" y="6794500"/>
            <a:ext cx="12344400" cy="2336800"/>
          </a:xfrm>
          <a:prstGeom prst="rect">
            <a:avLst/>
          </a:prstGeom>
          <a:ln w="12700">
            <a:miter lim="400000"/>
          </a:ln>
        </p:spPr>
      </p:pic>
      <p:sp>
        <p:nvSpPr>
          <p:cNvPr id="22" name="Image"/>
          <p:cNvSpPr/>
          <p:nvPr>
            <p:ph type="pic" idx="13"/>
          </p:nvPr>
        </p:nvSpPr>
        <p:spPr>
          <a:xfrm>
            <a:off x="393700" y="381000"/>
            <a:ext cx="12217400" cy="6146800"/>
          </a:xfrm>
          <a:prstGeom prst="rect">
            <a:avLst/>
          </a:prstGeom>
          <a:ln w="9525">
            <a:round/>
          </a:ln>
        </p:spPr>
        <p:txBody>
          <a:bodyPr lIns="91439" tIns="45719" rIns="91439" bIns="45719" anchor="t">
            <a:noAutofit/>
          </a:bodyPr>
          <a:lstStyle/>
          <a:p>
            <a:pPr/>
          </a:p>
        </p:txBody>
      </p:sp>
      <p:sp>
        <p:nvSpPr>
          <p:cNvPr id="23" name="Title Text"/>
          <p:cNvSpPr txBox="1"/>
          <p:nvPr>
            <p:ph type="title"/>
          </p:nvPr>
        </p:nvSpPr>
        <p:spPr>
          <a:xfrm>
            <a:off x="901700" y="6934200"/>
            <a:ext cx="11201400" cy="952500"/>
          </a:xfrm>
          <a:prstGeom prst="rect">
            <a:avLst/>
          </a:prstGeom>
        </p:spPr>
        <p:txBody>
          <a:bodyPr anchor="b"/>
          <a:lstStyle/>
          <a:p>
            <a:pPr/>
            <a:r>
              <a:t>Title Text</a:t>
            </a:r>
          </a:p>
        </p:txBody>
      </p:sp>
      <p:sp>
        <p:nvSpPr>
          <p:cNvPr id="24" name="Body Level One…"/>
          <p:cNvSpPr txBox="1"/>
          <p:nvPr>
            <p:ph type="body" sz="quarter" idx="1"/>
          </p:nvPr>
        </p:nvSpPr>
        <p:spPr>
          <a:xfrm>
            <a:off x="901700" y="7823200"/>
            <a:ext cx="11201400" cy="1206500"/>
          </a:xfrm>
          <a:prstGeom prst="rect">
            <a:avLst/>
          </a:prstGeom>
        </p:spPr>
        <p:txBody>
          <a:bodyPr anchor="t"/>
          <a:lstStyle>
            <a:lvl1pPr marL="0" indent="0">
              <a:lnSpc>
                <a:spcPct val="80000"/>
              </a:lnSpc>
              <a:spcBef>
                <a:spcPts val="0"/>
              </a:spcBef>
              <a:buSzTx/>
              <a:buNone/>
              <a:defRPr cap="all" spc="288">
                <a:solidFill>
                  <a:srgbClr val="3E3B39"/>
                </a:solidFill>
                <a:latin typeface="+mn-lt"/>
                <a:ea typeface="+mn-ea"/>
                <a:cs typeface="+mn-cs"/>
                <a:sym typeface="Avenir Next"/>
              </a:defRPr>
            </a:lvl1pPr>
            <a:lvl2pPr marL="0" indent="228600">
              <a:lnSpc>
                <a:spcPct val="80000"/>
              </a:lnSpc>
              <a:spcBef>
                <a:spcPts val="0"/>
              </a:spcBef>
              <a:buSzTx/>
              <a:buNone/>
              <a:defRPr cap="all" spc="288">
                <a:solidFill>
                  <a:srgbClr val="3E3B39"/>
                </a:solidFill>
                <a:latin typeface="+mn-lt"/>
                <a:ea typeface="+mn-ea"/>
                <a:cs typeface="+mn-cs"/>
                <a:sym typeface="Avenir Next"/>
              </a:defRPr>
            </a:lvl2pPr>
            <a:lvl3pPr marL="0" indent="457200">
              <a:lnSpc>
                <a:spcPct val="80000"/>
              </a:lnSpc>
              <a:spcBef>
                <a:spcPts val="0"/>
              </a:spcBef>
              <a:buSzTx/>
              <a:buNone/>
              <a:defRPr cap="all" spc="288">
                <a:solidFill>
                  <a:srgbClr val="3E3B39"/>
                </a:solidFill>
                <a:latin typeface="+mn-lt"/>
                <a:ea typeface="+mn-ea"/>
                <a:cs typeface="+mn-cs"/>
                <a:sym typeface="Avenir Next"/>
              </a:defRPr>
            </a:lvl3pPr>
            <a:lvl4pPr marL="0" indent="685800">
              <a:lnSpc>
                <a:spcPct val="80000"/>
              </a:lnSpc>
              <a:spcBef>
                <a:spcPts val="0"/>
              </a:spcBef>
              <a:buSzTx/>
              <a:buNone/>
              <a:defRPr cap="all" spc="288">
                <a:solidFill>
                  <a:srgbClr val="3E3B39"/>
                </a:solidFill>
                <a:latin typeface="+mn-lt"/>
                <a:ea typeface="+mn-ea"/>
                <a:cs typeface="+mn-cs"/>
                <a:sym typeface="Avenir Next"/>
              </a:defRPr>
            </a:lvl4pPr>
            <a:lvl5pPr marL="0" indent="914400">
              <a:lnSpc>
                <a:spcPct val="80000"/>
              </a:lnSpc>
              <a:spcBef>
                <a:spcPts val="0"/>
              </a:spcBef>
              <a:buSzTx/>
              <a:buNone/>
              <a:defRPr cap="all" spc="288">
                <a:solidFill>
                  <a:srgbClr val="3E3B39"/>
                </a:solidFill>
                <a:latin typeface="+mn-lt"/>
                <a:ea typeface="+mn-ea"/>
                <a:cs typeface="+mn-cs"/>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25" name="Slide Number"/>
          <p:cNvSpPr txBox="1"/>
          <p:nvPr>
            <p:ph type="sldNum" sz="quarter" idx="2"/>
          </p:nvPr>
        </p:nvSpPr>
        <p:spPr>
          <a:xfrm>
            <a:off x="6303924" y="9258300"/>
            <a:ext cx="409652" cy="4191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2" name="Title Text"/>
          <p:cNvSpPr txBox="1"/>
          <p:nvPr>
            <p:ph type="title"/>
          </p:nvPr>
        </p:nvSpPr>
        <p:spPr>
          <a:xfrm>
            <a:off x="901700" y="3898900"/>
            <a:ext cx="11201400" cy="1943100"/>
          </a:xfrm>
          <a:prstGeom prst="rect">
            <a:avLst/>
          </a:prstGeom>
        </p:spPr>
        <p:txBody>
          <a:bodyPr anchor="ctr"/>
          <a:lstStyle/>
          <a:p>
            <a:pPr/>
            <a:r>
              <a:t>Title Text</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40" name="Image"/>
          <p:cNvSpPr/>
          <p:nvPr>
            <p:ph type="pic" sz="half" idx="13"/>
          </p:nvPr>
        </p:nvSpPr>
        <p:spPr>
          <a:xfrm>
            <a:off x="6451600" y="1066800"/>
            <a:ext cx="5626100" cy="7632700"/>
          </a:xfrm>
          <a:prstGeom prst="rect">
            <a:avLst/>
          </a:prstGeom>
          <a:ln w="9525">
            <a:round/>
          </a:ln>
        </p:spPr>
        <p:txBody>
          <a:bodyPr lIns="91439" tIns="45719" rIns="91439" bIns="45719" anchor="t">
            <a:noAutofit/>
          </a:bodyPr>
          <a:lstStyle/>
          <a:p>
            <a:pPr/>
          </a:p>
        </p:txBody>
      </p:sp>
      <p:sp>
        <p:nvSpPr>
          <p:cNvPr id="41" name="Title Text"/>
          <p:cNvSpPr txBox="1"/>
          <p:nvPr>
            <p:ph type="title"/>
          </p:nvPr>
        </p:nvSpPr>
        <p:spPr>
          <a:xfrm>
            <a:off x="901700" y="927100"/>
            <a:ext cx="5080000" cy="4102100"/>
          </a:xfrm>
          <a:prstGeom prst="rect">
            <a:avLst/>
          </a:prstGeom>
        </p:spPr>
        <p:txBody>
          <a:bodyPr anchor="b"/>
          <a:lstStyle/>
          <a:p>
            <a:pPr/>
            <a:r>
              <a:t>Title Text</a:t>
            </a:r>
          </a:p>
        </p:txBody>
      </p:sp>
      <p:sp>
        <p:nvSpPr>
          <p:cNvPr id="42" name="Body Level One…"/>
          <p:cNvSpPr txBox="1"/>
          <p:nvPr>
            <p:ph type="body" sz="quarter" idx="1"/>
          </p:nvPr>
        </p:nvSpPr>
        <p:spPr>
          <a:xfrm>
            <a:off x="901700" y="5029200"/>
            <a:ext cx="5080000" cy="3683000"/>
          </a:xfrm>
          <a:prstGeom prst="rect">
            <a:avLst/>
          </a:prstGeom>
        </p:spPr>
        <p:txBody>
          <a:bodyPr anchor="t"/>
          <a:lstStyle>
            <a:lvl1pPr marL="0" indent="0">
              <a:lnSpc>
                <a:spcPct val="80000"/>
              </a:lnSpc>
              <a:spcBef>
                <a:spcPts val="0"/>
              </a:spcBef>
              <a:buSzTx/>
              <a:buNone/>
              <a:defRPr cap="all" spc="288">
                <a:solidFill>
                  <a:srgbClr val="3E3B39"/>
                </a:solidFill>
                <a:latin typeface="+mn-lt"/>
                <a:ea typeface="+mn-ea"/>
                <a:cs typeface="+mn-cs"/>
                <a:sym typeface="Avenir Next"/>
              </a:defRPr>
            </a:lvl1pPr>
            <a:lvl2pPr marL="0" indent="228600">
              <a:lnSpc>
                <a:spcPct val="80000"/>
              </a:lnSpc>
              <a:spcBef>
                <a:spcPts val="0"/>
              </a:spcBef>
              <a:buSzTx/>
              <a:buNone/>
              <a:defRPr cap="all" spc="288">
                <a:solidFill>
                  <a:srgbClr val="3E3B39"/>
                </a:solidFill>
                <a:latin typeface="+mn-lt"/>
                <a:ea typeface="+mn-ea"/>
                <a:cs typeface="+mn-cs"/>
                <a:sym typeface="Avenir Next"/>
              </a:defRPr>
            </a:lvl2pPr>
            <a:lvl3pPr marL="0" indent="457200">
              <a:lnSpc>
                <a:spcPct val="80000"/>
              </a:lnSpc>
              <a:spcBef>
                <a:spcPts val="0"/>
              </a:spcBef>
              <a:buSzTx/>
              <a:buNone/>
              <a:defRPr cap="all" spc="288">
                <a:solidFill>
                  <a:srgbClr val="3E3B39"/>
                </a:solidFill>
                <a:latin typeface="+mn-lt"/>
                <a:ea typeface="+mn-ea"/>
                <a:cs typeface="+mn-cs"/>
                <a:sym typeface="Avenir Next"/>
              </a:defRPr>
            </a:lvl3pPr>
            <a:lvl4pPr marL="0" indent="685800">
              <a:lnSpc>
                <a:spcPct val="80000"/>
              </a:lnSpc>
              <a:spcBef>
                <a:spcPts val="0"/>
              </a:spcBef>
              <a:buSzTx/>
              <a:buNone/>
              <a:defRPr cap="all" spc="288">
                <a:solidFill>
                  <a:srgbClr val="3E3B39"/>
                </a:solidFill>
                <a:latin typeface="+mn-lt"/>
                <a:ea typeface="+mn-ea"/>
                <a:cs typeface="+mn-cs"/>
                <a:sym typeface="Avenir Next"/>
              </a:defRPr>
            </a:lvl4pPr>
            <a:lvl5pPr marL="0" indent="914400">
              <a:lnSpc>
                <a:spcPct val="80000"/>
              </a:lnSpc>
              <a:spcBef>
                <a:spcPts val="0"/>
              </a:spcBef>
              <a:buSzTx/>
              <a:buNone/>
              <a:defRPr cap="all" spc="288">
                <a:solidFill>
                  <a:srgbClr val="3E3B39"/>
                </a:solidFill>
                <a:latin typeface="+mn-lt"/>
                <a:ea typeface="+mn-ea"/>
                <a:cs typeface="+mn-cs"/>
                <a:sym typeface="Avenir Next"/>
              </a:defRPr>
            </a:lvl5pPr>
          </a:lstStyle>
          <a:p>
            <a:pPr/>
            <a:r>
              <a:t>Body Level One</a:t>
            </a:r>
          </a:p>
          <a:p>
            <a:pPr lvl="1"/>
            <a:r>
              <a:t>Body Level Two</a:t>
            </a:r>
          </a:p>
          <a:p>
            <a:pPr lvl="2"/>
            <a:r>
              <a:t>Body Level Three</a:t>
            </a:r>
          </a:p>
          <a:p>
            <a:pPr lvl="3"/>
            <a:r>
              <a:t>Body Level Four</a:t>
            </a:r>
          </a:p>
          <a:p>
            <a:pPr lvl="4"/>
            <a:r>
              <a:t>Body Level Five</a:t>
            </a:r>
          </a:p>
        </p:txBody>
      </p:sp>
      <p:sp>
        <p:nvSpPr>
          <p:cNvPr id="43" name="Slide Number"/>
          <p:cNvSpPr txBox="1"/>
          <p:nvPr>
            <p:ph type="sldNum" sz="quarter" idx="2"/>
          </p:nvPr>
        </p:nvSpPr>
        <p:spPr>
          <a:xfrm>
            <a:off x="6303924" y="9258300"/>
            <a:ext cx="409652" cy="4191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50" name="Title Text"/>
          <p:cNvSpPr txBox="1"/>
          <p:nvPr>
            <p:ph type="title"/>
          </p:nvPr>
        </p:nvSpPr>
        <p:spPr>
          <a:prstGeom prst="rect">
            <a:avLst/>
          </a:prstGeom>
        </p:spPr>
        <p:txBody>
          <a:bodyPr/>
          <a:lstStyle/>
          <a:p>
            <a:pPr/>
            <a:r>
              <a:t>Title Text</a:t>
            </a:r>
          </a:p>
        </p:txBody>
      </p:sp>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8" name="Title Text"/>
          <p:cNvSpPr txBox="1"/>
          <p:nvPr>
            <p:ph type="title"/>
          </p:nvPr>
        </p:nvSpPr>
        <p:spPr>
          <a:prstGeom prst="rect">
            <a:avLst/>
          </a:prstGeom>
        </p:spPr>
        <p:txBody>
          <a:bodyPr/>
          <a:lstStyle/>
          <a:p>
            <a:pPr/>
            <a:r>
              <a:t>Title Text</a:t>
            </a:r>
          </a:p>
        </p:txBody>
      </p:sp>
      <p:sp>
        <p:nvSpPr>
          <p:cNvPr id="59"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7" name="Image"/>
          <p:cNvSpPr/>
          <p:nvPr>
            <p:ph type="pic" sz="half" idx="13"/>
          </p:nvPr>
        </p:nvSpPr>
        <p:spPr>
          <a:xfrm>
            <a:off x="6769100" y="2603500"/>
            <a:ext cx="5308600" cy="5969000"/>
          </a:xfrm>
          <a:prstGeom prst="rect">
            <a:avLst/>
          </a:prstGeom>
          <a:ln w="9525">
            <a:round/>
          </a:ln>
        </p:spPr>
        <p:txBody>
          <a:bodyPr lIns="91439" tIns="45719" rIns="91439" bIns="45719" anchor="t">
            <a:noAutofit/>
          </a:bodyPr>
          <a:lstStyle/>
          <a:p>
            <a:pPr/>
          </a:p>
        </p:txBody>
      </p:sp>
      <p:sp>
        <p:nvSpPr>
          <p:cNvPr id="68" name="Title Text"/>
          <p:cNvSpPr txBox="1"/>
          <p:nvPr>
            <p:ph type="title"/>
          </p:nvPr>
        </p:nvSpPr>
        <p:spPr>
          <a:prstGeom prst="rect">
            <a:avLst/>
          </a:prstGeom>
        </p:spPr>
        <p:txBody>
          <a:bodyPr/>
          <a:lstStyle/>
          <a:p>
            <a:pPr/>
            <a:r>
              <a:t>Title Text</a:t>
            </a:r>
          </a:p>
        </p:txBody>
      </p:sp>
      <p:sp>
        <p:nvSpPr>
          <p:cNvPr id="69" name="Body Level One…"/>
          <p:cNvSpPr txBox="1"/>
          <p:nvPr>
            <p:ph type="body" sz="half" idx="1"/>
          </p:nvPr>
        </p:nvSpPr>
        <p:spPr>
          <a:xfrm>
            <a:off x="901700" y="2603500"/>
            <a:ext cx="5334000" cy="5969000"/>
          </a:xfrm>
          <a:prstGeom prst="rect">
            <a:avLst/>
          </a:prstGeom>
        </p:spPr>
        <p:txBody>
          <a:bodyPr/>
          <a:lstStyle>
            <a:lvl1pPr marL="393700" indent="-393700">
              <a:lnSpc>
                <a:spcPct val="90000"/>
              </a:lnSpc>
              <a:spcBef>
                <a:spcPts val="2800"/>
              </a:spcBef>
              <a:defRPr sz="3200"/>
            </a:lvl1pPr>
            <a:lvl2pPr marL="787400" indent="-393700">
              <a:lnSpc>
                <a:spcPct val="90000"/>
              </a:lnSpc>
              <a:spcBef>
                <a:spcPts val="2800"/>
              </a:spcBef>
              <a:defRPr sz="3200"/>
            </a:lvl2pPr>
            <a:lvl3pPr marL="1181100" indent="-393700">
              <a:lnSpc>
                <a:spcPct val="90000"/>
              </a:lnSpc>
              <a:spcBef>
                <a:spcPts val="2800"/>
              </a:spcBef>
              <a:defRPr sz="3200"/>
            </a:lvl3pPr>
            <a:lvl4pPr marL="1574800" indent="-393700">
              <a:lnSpc>
                <a:spcPct val="90000"/>
              </a:lnSpc>
              <a:spcBef>
                <a:spcPts val="2800"/>
              </a:spcBef>
              <a:defRPr sz="3200"/>
            </a:lvl4pPr>
            <a:lvl5pPr marL="1968500" indent="-393700">
              <a:lnSpc>
                <a:spcPct val="90000"/>
              </a:lnSpc>
              <a:spcBef>
                <a:spcPts val="2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7" name="Body Level One…"/>
          <p:cNvSpPr txBox="1"/>
          <p:nvPr>
            <p:ph type="body" idx="1"/>
          </p:nvPr>
        </p:nvSpPr>
        <p:spPr>
          <a:xfrm>
            <a:off x="901700" y="1727200"/>
            <a:ext cx="11201400" cy="62865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
        <p:nvSpPr>
          <p:cNvPr id="85" name="Image"/>
          <p:cNvSpPr/>
          <p:nvPr>
            <p:ph type="pic" sz="quarter" idx="13"/>
          </p:nvPr>
        </p:nvSpPr>
        <p:spPr>
          <a:xfrm>
            <a:off x="6654800" y="482600"/>
            <a:ext cx="5981700" cy="3911600"/>
          </a:xfrm>
          <a:prstGeom prst="rect">
            <a:avLst/>
          </a:prstGeom>
          <a:ln w="9525">
            <a:round/>
          </a:ln>
        </p:spPr>
        <p:txBody>
          <a:bodyPr lIns="91439" tIns="45719" rIns="91439" bIns="45719" anchor="t">
            <a:noAutofit/>
          </a:bodyPr>
          <a:lstStyle/>
          <a:p>
            <a:pPr/>
          </a:p>
        </p:txBody>
      </p:sp>
      <p:sp>
        <p:nvSpPr>
          <p:cNvPr id="86" name="Image"/>
          <p:cNvSpPr/>
          <p:nvPr>
            <p:ph type="pic" sz="half" idx="14"/>
          </p:nvPr>
        </p:nvSpPr>
        <p:spPr>
          <a:xfrm>
            <a:off x="6654800" y="4673600"/>
            <a:ext cx="5981700" cy="4597400"/>
          </a:xfrm>
          <a:prstGeom prst="rect">
            <a:avLst/>
          </a:prstGeom>
          <a:ln w="9525">
            <a:round/>
          </a:ln>
        </p:spPr>
        <p:txBody>
          <a:bodyPr lIns="91439" tIns="45719" rIns="91439" bIns="45719" anchor="t">
            <a:noAutofit/>
          </a:bodyPr>
          <a:lstStyle/>
          <a:p>
            <a:pPr/>
          </a:p>
        </p:txBody>
      </p:sp>
      <p:sp>
        <p:nvSpPr>
          <p:cNvPr id="87" name="Image"/>
          <p:cNvSpPr/>
          <p:nvPr>
            <p:ph type="pic" idx="15"/>
          </p:nvPr>
        </p:nvSpPr>
        <p:spPr>
          <a:xfrm>
            <a:off x="406400" y="482600"/>
            <a:ext cx="5981700" cy="8788400"/>
          </a:xfrm>
          <a:prstGeom prst="rect">
            <a:avLst/>
          </a:prstGeom>
          <a:ln w="9525">
            <a:round/>
          </a:ln>
        </p:spPr>
        <p:txBody>
          <a:bodyPr lIns="91439" tIns="45719" rIns="91439" bIns="45719" anchor="t">
            <a:noAutofit/>
          </a:bodyPr>
          <a:lstStyle/>
          <a:p>
            <a:pPr/>
          </a:p>
        </p:txBody>
      </p:sp>
      <p:sp>
        <p:nvSpPr>
          <p:cNvPr id="8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 name="chalk_line_10x7.png" descr="chalk_line_10x7.png"/>
          <p:cNvPicPr>
            <a:picLocks noChangeAspect="0"/>
          </p:cNvPicPr>
          <p:nvPr/>
        </p:nvPicPr>
        <p:blipFill>
          <a:blip r:embed="rId3">
            <a:alphaModFix amt="45000"/>
            <a:extLst/>
          </a:blip>
          <a:stretch>
            <a:fillRect/>
          </a:stretch>
        </p:blipFill>
        <p:spPr>
          <a:xfrm>
            <a:off x="393700" y="355600"/>
            <a:ext cx="12217400" cy="8775700"/>
          </a:xfrm>
          <a:prstGeom prst="rect">
            <a:avLst/>
          </a:prstGeom>
          <a:ln w="12700">
            <a:miter lim="400000"/>
          </a:ln>
        </p:spPr>
      </p:pic>
      <p:sp>
        <p:nvSpPr>
          <p:cNvPr id="3" name="Title Text"/>
          <p:cNvSpPr txBox="1"/>
          <p:nvPr>
            <p:ph type="title"/>
          </p:nvPr>
        </p:nvSpPr>
        <p:spPr>
          <a:xfrm>
            <a:off x="901700" y="635000"/>
            <a:ext cx="11201400" cy="1714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901700" y="2603500"/>
            <a:ext cx="11201400" cy="596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6299199" y="9258300"/>
            <a:ext cx="409652" cy="419100"/>
          </a:xfrm>
          <a:prstGeom prst="rect">
            <a:avLst/>
          </a:prstGeom>
          <a:ln w="12700">
            <a:miter lim="400000"/>
          </a:ln>
        </p:spPr>
        <p:txBody>
          <a:bodyPr wrap="none" lIns="50800" tIns="50800" rIns="50800" bIns="50800">
            <a:spAutoFit/>
          </a:bodyPr>
          <a:lstStyle>
            <a:lvl1pPr>
              <a:defRPr b="1" cap="all" i="0" sz="1800">
                <a:latin typeface="+mn-lt"/>
                <a:ea typeface="+mn-ea"/>
                <a:cs typeface="+mn-cs"/>
                <a:sym typeface="Avenir Nex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transition xmlns:p14="http://schemas.microsoft.com/office/powerpoint/2010/main" spd="med" advClick="1"/>
  <p:txStyles>
    <p:titleStyle>
      <a:lvl1pPr marL="0" marR="0" indent="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1pPr>
      <a:lvl2pPr marL="0" marR="0" indent="2286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2pPr>
      <a:lvl3pPr marL="0" marR="0" indent="4572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3pPr>
      <a:lvl4pPr marL="0" marR="0" indent="6858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4pPr>
      <a:lvl5pPr marL="0" marR="0" indent="9144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5pPr>
      <a:lvl6pPr marL="0" marR="0" indent="11430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6pPr>
      <a:lvl7pPr marL="0" marR="0" indent="13716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7pPr>
      <a:lvl8pPr marL="0" marR="0" indent="16002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8pPr>
      <a:lvl9pPr marL="0" marR="0" indent="1828800" algn="l" defTabSz="584200" rtl="0" latinLnBrk="0">
        <a:lnSpc>
          <a:spcPct val="80000"/>
        </a:lnSpc>
        <a:spcBef>
          <a:spcPts val="0"/>
        </a:spcBef>
        <a:spcAft>
          <a:spcPts val="0"/>
        </a:spcAft>
        <a:buClrTx/>
        <a:buSzTx/>
        <a:buFontTx/>
        <a:buNone/>
        <a:tabLst/>
        <a:defRPr b="1" baseline="0" cap="all" i="0" spc="384" strike="noStrike" sz="4800" u="none">
          <a:ln>
            <a:noFill/>
          </a:ln>
          <a:solidFill>
            <a:srgbClr val="3E3B39"/>
          </a:solidFill>
          <a:effectLst>
            <a:outerShdw sx="100000" sy="100000" kx="0" ky="0" algn="b" rotWithShape="0" blurRad="25400" dist="25400" dir="5520000">
              <a:srgbClr val="FFFFFF">
                <a:alpha val="72000"/>
              </a:srgbClr>
            </a:outerShdw>
          </a:effectLst>
          <a:uFillTx/>
          <a:latin typeface="+mn-lt"/>
          <a:ea typeface="+mn-ea"/>
          <a:cs typeface="+mn-cs"/>
          <a:sym typeface="Avenir Next"/>
        </a:defRPr>
      </a:lvl9pPr>
    </p:titleStyle>
    <p:bodyStyle>
      <a:lvl1pPr marL="4445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1pPr>
      <a:lvl2pPr marL="8890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2pPr>
      <a:lvl3pPr marL="13335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3pPr>
      <a:lvl4pPr marL="17780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4pPr>
      <a:lvl5pPr marL="22225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5pPr>
      <a:lvl6pPr marL="26670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6pPr>
      <a:lvl7pPr marL="31115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7pPr>
      <a:lvl8pPr marL="35560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8pPr>
      <a:lvl9pPr marL="4000500" marR="0" indent="-444500" algn="l" defTabSz="584200" rtl="0" latinLnBrk="0">
        <a:lnSpc>
          <a:spcPct val="100000"/>
        </a:lnSpc>
        <a:spcBef>
          <a:spcPts val="3200"/>
        </a:spcBef>
        <a:spcAft>
          <a:spcPts val="0"/>
        </a:spcAft>
        <a:buClrTx/>
        <a:buSzPct val="75000"/>
        <a:buFontTx/>
        <a:buChar char="•"/>
        <a:tabLst/>
        <a:defRPr b="0" baseline="0" cap="none" i="0" spc="0" strike="noStrike" sz="3600" u="none">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lvl9pPr>
    </p:bodyStyle>
    <p:otherStyle>
      <a:lvl1pPr marL="0" marR="0" indent="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1pPr>
      <a:lvl2pPr marL="0" marR="0" indent="2286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2pPr>
      <a:lvl3pPr marL="0" marR="0" indent="4572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3pPr>
      <a:lvl4pPr marL="0" marR="0" indent="6858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4pPr>
      <a:lvl5pPr marL="0" marR="0" indent="9144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5pPr>
      <a:lvl6pPr marL="0" marR="0" indent="11430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6pPr>
      <a:lvl7pPr marL="0" marR="0" indent="13716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7pPr>
      <a:lvl8pPr marL="0" marR="0" indent="16002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8pPr>
      <a:lvl9pPr marL="0" marR="0" indent="1828800" algn="ctr" defTabSz="584200" rtl="0" latinLnBrk="0">
        <a:lnSpc>
          <a:spcPct val="100000"/>
        </a:lnSpc>
        <a:spcBef>
          <a:spcPts val="0"/>
        </a:spcBef>
        <a:spcAft>
          <a:spcPts val="0"/>
        </a:spcAft>
        <a:buClrTx/>
        <a:buSzTx/>
        <a:buFontTx/>
        <a:buNone/>
        <a:tabLst/>
        <a:defRPr b="1" baseline="0" cap="all" i="0" spc="0" strike="noStrike" sz="1800" u="none">
          <a:ln>
            <a:noFill/>
          </a:ln>
          <a:solidFill>
            <a:schemeClr val="tx1"/>
          </a:solidFill>
          <a:effectLst>
            <a:outerShdw sx="100000" sy="100000" kx="0" ky="0" algn="b" rotWithShape="0" blurRad="25400" dist="25400" dir="5520000">
              <a:srgbClr val="FFFFFF">
                <a:alpha val="71999"/>
              </a:srgbClr>
            </a:outerShdw>
          </a:effectLst>
          <a:uFillTx/>
          <a:latin typeface="+mn-lt"/>
          <a:ea typeface="+mn-ea"/>
          <a:cs typeface="+mn-cs"/>
          <a:sym typeface="Avenir Nex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image" Target="../media/image10.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1" name="Terrorism &amp; Happiness"/>
          <p:cNvSpPr txBox="1"/>
          <p:nvPr>
            <p:ph type="ctrTitle"/>
          </p:nvPr>
        </p:nvSpPr>
        <p:spPr>
          <a:prstGeom prst="rect">
            <a:avLst/>
          </a:prstGeom>
        </p:spPr>
        <p:txBody>
          <a:bodyPr/>
          <a:lstStyle/>
          <a:p>
            <a:pPr/>
            <a:r>
              <a:t>Terrorism &amp; Happiness</a:t>
            </a:r>
          </a:p>
        </p:txBody>
      </p:sp>
      <p:sp>
        <p:nvSpPr>
          <p:cNvPr id="122" name="Guangyan Yu"/>
          <p:cNvSpPr txBox="1"/>
          <p:nvPr>
            <p:ph type="subTitle" sz="quarter" idx="1"/>
          </p:nvPr>
        </p:nvSpPr>
        <p:spPr>
          <a:prstGeom prst="rect">
            <a:avLst/>
          </a:prstGeom>
        </p:spPr>
        <p:txBody>
          <a:bodyPr/>
          <a:lstStyle/>
          <a:p>
            <a:pPr/>
          </a:p>
          <a:p>
            <a:pPr>
              <a:defRPr spc="239" sz="3000"/>
            </a:pPr>
            <a:r>
              <a:t>Guangyan Yu</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Conclusion"/>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Conclusion</a:t>
            </a:r>
          </a:p>
        </p:txBody>
      </p:sp>
      <p:sp>
        <p:nvSpPr>
          <p:cNvPr id="161" name="1. Iraq is a country with most frequent attacks.…"/>
          <p:cNvSpPr txBox="1"/>
          <p:nvPr>
            <p:ph type="body" sz="half" idx="1"/>
          </p:nvPr>
        </p:nvSpPr>
        <p:spPr>
          <a:xfrm>
            <a:off x="792972" y="1817916"/>
            <a:ext cx="6340344" cy="6955968"/>
          </a:xfrm>
          <a:prstGeom prst="rect">
            <a:avLst/>
          </a:prstGeom>
        </p:spPr>
        <p:txBody>
          <a:bodyPr anchor="t"/>
          <a:lstStyle/>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1. Iraq is a country with most frequent attacks.</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2. Police is always the target of attacks. </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3. The islamic has a great proportion in the participants of attacks.</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4. Middle East, North Africa, and South Asia have concentrated attacks, and at the same time, happiness scores in these regions are low.</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5. Happiness score is negative correlated with number of terrorism when comparing countries with enough difference in number of terrorism.</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6. Countries with less terrorism are more satisfied in Freedom, Health Life Expectancy, Economy GDP, Family, and Trust to Government.</a:t>
            </a:r>
          </a:p>
          <a:p>
            <a:pPr marL="0" indent="0" defTabSz="554990">
              <a:spcBef>
                <a:spcPts val="2600"/>
              </a:spcBef>
              <a:buSzTx/>
              <a:buNone/>
              <a:defRPr sz="1900">
                <a:solidFill>
                  <a:srgbClr val="3F2816"/>
                </a:solidFill>
                <a:effectLst>
                  <a:outerShdw sx="100000" sy="100000" kx="0" ky="0" algn="b" rotWithShape="0" blurRad="24130" dist="24130" dir="5520000">
                    <a:srgbClr val="FFFFFF">
                      <a:alpha val="71999"/>
                    </a:srgbClr>
                  </a:outerShdw>
                </a:effectLst>
              </a:defRPr>
            </a:pPr>
            <a:r>
              <a:t>7. Data of generosity in Happiness is reliable.</a:t>
            </a:r>
          </a:p>
        </p:txBody>
      </p:sp>
      <p:pic>
        <p:nvPicPr>
          <p:cNvPr id="162" name="Image" descr="Image"/>
          <p:cNvPicPr>
            <a:picLocks noChangeAspect="1"/>
          </p:cNvPicPr>
          <p:nvPr/>
        </p:nvPicPr>
        <p:blipFill>
          <a:blip r:embed="rId2">
            <a:extLst/>
          </a:blip>
          <a:stretch>
            <a:fillRect/>
          </a:stretch>
        </p:blipFill>
        <p:spPr>
          <a:xfrm>
            <a:off x="7544280" y="1655941"/>
            <a:ext cx="4574830" cy="644171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4" name="Thanks!"/>
          <p:cNvSpPr txBox="1"/>
          <p:nvPr>
            <p:ph type="ctrTitle"/>
          </p:nvPr>
        </p:nvSpPr>
        <p:spPr>
          <a:prstGeom prst="rect">
            <a:avLst/>
          </a:prstGeom>
        </p:spPr>
        <p:txBody>
          <a:bodyPr/>
          <a:lstStyle>
            <a:lvl1pPr algn="ctr"/>
          </a:lstStyle>
          <a:p>
            <a:pPr/>
            <a:r>
              <a:t>Thanks!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Introduction"/>
          <p:cNvSpPr txBox="1"/>
          <p:nvPr>
            <p:ph type="title"/>
          </p:nvPr>
        </p:nvSpPr>
        <p:spPr>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Introduction</a:t>
            </a:r>
          </a:p>
        </p:txBody>
      </p:sp>
      <p:sp>
        <p:nvSpPr>
          <p:cNvPr id="125" name="Though terrorism is not common in our country, it do exist and influence people’s life. Though terrorism is not the only factor affecting happiness, it may have some contribution.…"/>
          <p:cNvSpPr txBox="1"/>
          <p:nvPr>
            <p:ph type="body" sz="half" idx="1"/>
          </p:nvPr>
        </p:nvSpPr>
        <p:spPr>
          <a:xfrm>
            <a:off x="901700" y="2940050"/>
            <a:ext cx="5334000" cy="5972572"/>
          </a:xfrm>
          <a:prstGeom prst="rect">
            <a:avLst/>
          </a:prstGeom>
        </p:spPr>
        <p:txBody>
          <a:bodyPr anchor="t"/>
          <a:lstStyle/>
          <a:p>
            <a:pPr marL="0" indent="0">
              <a:buSzTx/>
              <a:buNone/>
              <a:defRPr sz="2000">
                <a:solidFill>
                  <a:srgbClr val="3F2816"/>
                </a:solidFill>
              </a:defRPr>
            </a:pPr>
            <a:r>
              <a:t>Though terrorism is not common in our country, it do exist and influence people’s life. Though terrorism is not the only factor affecting happiness, it may have some contribution. </a:t>
            </a:r>
          </a:p>
          <a:p>
            <a:pPr marL="0" indent="0">
              <a:buSzTx/>
              <a:buNone/>
              <a:defRPr sz="2000">
                <a:solidFill>
                  <a:srgbClr val="3F2816"/>
                </a:solidFill>
              </a:defRPr>
            </a:pPr>
            <a:r>
              <a:t>With Happiness report and terrorism database in 2017, let’s explore the global terrorism situation and how these attacks influence people’s life. </a:t>
            </a:r>
          </a:p>
          <a:p>
            <a:pPr marL="0" indent="0">
              <a:buSzTx/>
              <a:buNone/>
              <a:defRPr sz="2000">
                <a:solidFill>
                  <a:srgbClr val="3F2816"/>
                </a:solidFill>
              </a:defRPr>
            </a:pPr>
            <a:r>
              <a:t>We got data from “The Global Terrorism Database” and “The Gallup World Poll ”</a:t>
            </a:r>
          </a:p>
        </p:txBody>
      </p:sp>
      <p:pic>
        <p:nvPicPr>
          <p:cNvPr id="126" name="Image" descr="Image"/>
          <p:cNvPicPr>
            <a:picLocks noChangeAspect="1"/>
          </p:cNvPicPr>
          <p:nvPr/>
        </p:nvPicPr>
        <p:blipFill>
          <a:blip r:embed="rId2">
            <a:extLst/>
          </a:blip>
          <a:stretch>
            <a:fillRect/>
          </a:stretch>
        </p:blipFill>
        <p:spPr>
          <a:xfrm>
            <a:off x="7019352" y="3076085"/>
            <a:ext cx="4808096" cy="360143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Overview"/>
          <p:cNvSpPr txBox="1"/>
          <p:nvPr>
            <p:ph type="title"/>
          </p:nvPr>
        </p:nvSpPr>
        <p:spPr>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Overview</a:t>
            </a:r>
          </a:p>
        </p:txBody>
      </p:sp>
      <p:sp>
        <p:nvSpPr>
          <p:cNvPr id="129" name="Through the map, we can have a straight overview of global terrorism and happiness.…"/>
          <p:cNvSpPr txBox="1"/>
          <p:nvPr>
            <p:ph type="body" sz="quarter" idx="1"/>
          </p:nvPr>
        </p:nvSpPr>
        <p:spPr>
          <a:xfrm>
            <a:off x="1867897" y="1752600"/>
            <a:ext cx="8414941" cy="1714500"/>
          </a:xfrm>
          <a:prstGeom prst="rect">
            <a:avLst/>
          </a:prstGeom>
        </p:spPr>
        <p:txBody>
          <a:bodyPr anchor="t"/>
          <a:lstStyle/>
          <a:p>
            <a:pPr marL="0" indent="0" defTabSz="566674">
              <a:spcBef>
                <a:spcPts val="2700"/>
              </a:spcBef>
              <a:buSzTx/>
              <a:buNone/>
              <a:defRPr sz="1940">
                <a:solidFill>
                  <a:srgbClr val="3F2816"/>
                </a:solidFill>
                <a:effectLst>
                  <a:outerShdw sx="100000" sy="100000" kx="0" ky="0" algn="b" rotWithShape="0" blurRad="24638" dist="24638" dir="5520000">
                    <a:srgbClr val="FFFFFF">
                      <a:alpha val="71999"/>
                    </a:srgbClr>
                  </a:outerShdw>
                </a:effectLst>
              </a:defRPr>
            </a:pPr>
            <a:r>
              <a:t>Through the map, we can have a straight overview of global terrorism and happiness.</a:t>
            </a:r>
          </a:p>
          <a:p>
            <a:pPr marL="0" indent="0" defTabSz="566674">
              <a:spcBef>
                <a:spcPts val="2700"/>
              </a:spcBef>
              <a:buSzTx/>
              <a:buNone/>
              <a:defRPr sz="1940">
                <a:solidFill>
                  <a:srgbClr val="3F2816"/>
                </a:solidFill>
                <a:effectLst>
                  <a:outerShdw sx="100000" sy="100000" kx="0" ky="0" algn="b" rotWithShape="0" blurRad="24638" dist="24638" dir="5520000">
                    <a:srgbClr val="FFFFFF">
                      <a:alpha val="71999"/>
                    </a:srgbClr>
                  </a:outerShdw>
                </a:effectLst>
              </a:defRPr>
            </a:pPr>
            <a:r>
              <a:t>Obviously, Middle East, North Africa, and South Asia have concentrated attacks, also happiness scores these regions are low.</a:t>
            </a:r>
          </a:p>
        </p:txBody>
      </p:sp>
      <p:pic>
        <p:nvPicPr>
          <p:cNvPr id="130" name="Screen Shot 2018-12-17 at 4.50.38 PM.png" descr="Screen Shot 2018-12-17 at 4.50.38 PM.png"/>
          <p:cNvPicPr>
            <a:picLocks noChangeAspect="1"/>
          </p:cNvPicPr>
          <p:nvPr/>
        </p:nvPicPr>
        <p:blipFill>
          <a:blip r:embed="rId2">
            <a:extLst/>
          </a:blip>
          <a:stretch>
            <a:fillRect/>
          </a:stretch>
        </p:blipFill>
        <p:spPr>
          <a:xfrm>
            <a:off x="1977664" y="3669418"/>
            <a:ext cx="8195407" cy="4972595"/>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Word cloud"/>
          <p:cNvSpPr txBox="1"/>
          <p:nvPr>
            <p:ph type="title"/>
          </p:nvPr>
        </p:nvSpPr>
        <p:spPr>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Word cloud</a:t>
            </a:r>
          </a:p>
        </p:txBody>
      </p:sp>
      <p:sp>
        <p:nvSpPr>
          <p:cNvPr id="133" name="This is a word cloud of terrorism description.…"/>
          <p:cNvSpPr txBox="1"/>
          <p:nvPr>
            <p:ph type="body" sz="half" idx="1"/>
          </p:nvPr>
        </p:nvSpPr>
        <p:spPr>
          <a:xfrm>
            <a:off x="609600" y="2914650"/>
            <a:ext cx="5119936" cy="5972572"/>
          </a:xfrm>
          <a:prstGeom prst="rect">
            <a:avLst/>
          </a:prstGeom>
        </p:spPr>
        <p:txBody>
          <a:bodyPr anchor="t"/>
          <a:lstStyle/>
          <a:p>
            <a:pPr marL="0" indent="0">
              <a:buSzTx/>
              <a:buNone/>
              <a:defRPr sz="2000">
                <a:solidFill>
                  <a:srgbClr val="3F2816"/>
                </a:solidFill>
              </a:defRPr>
            </a:pPr>
            <a:r>
              <a:t>This is a word cloud of terrorism description.</a:t>
            </a:r>
          </a:p>
          <a:p>
            <a:pPr marL="0" indent="0">
              <a:buSzTx/>
              <a:buNone/>
              <a:defRPr sz="2000">
                <a:solidFill>
                  <a:srgbClr val="3F2816"/>
                </a:solidFill>
              </a:defRPr>
            </a:pPr>
            <a:r>
              <a:t>We can find “Iraq”, “explosive”, ”police”, ”islamic”, ”Afghanistan“ …,etc are the most common words. </a:t>
            </a:r>
          </a:p>
          <a:p>
            <a:pPr marL="246944" indent="-246944">
              <a:defRPr sz="2000">
                <a:solidFill>
                  <a:srgbClr val="3F2816"/>
                </a:solidFill>
              </a:defRPr>
            </a:pPr>
            <a:r>
              <a:t>Iraq  and Afghanistan are countries with frequent attacks.</a:t>
            </a:r>
          </a:p>
          <a:p>
            <a:pPr marL="246944" indent="-246944">
              <a:defRPr sz="2000">
                <a:solidFill>
                  <a:srgbClr val="3F2816"/>
                </a:solidFill>
              </a:defRPr>
            </a:pPr>
            <a:r>
              <a:t>Police is always the target of attacks. </a:t>
            </a:r>
          </a:p>
          <a:p>
            <a:pPr marL="246944" indent="-246944">
              <a:defRPr sz="2000">
                <a:solidFill>
                  <a:srgbClr val="3F2816"/>
                </a:solidFill>
              </a:defRPr>
            </a:pPr>
            <a:r>
              <a:t>The islamic has a great proportion in the participants of attacks.</a:t>
            </a:r>
          </a:p>
          <a:p>
            <a:pPr marL="246944" indent="-246944">
              <a:defRPr sz="2000">
                <a:solidFill>
                  <a:srgbClr val="3F2816"/>
                </a:solidFill>
              </a:defRPr>
            </a:pPr>
            <a:r>
              <a:t>The frequent type of attack is explosion</a:t>
            </a:r>
          </a:p>
        </p:txBody>
      </p:sp>
      <p:pic>
        <p:nvPicPr>
          <p:cNvPr id="134" name="Screen Shot 2018-12-17 at 5.03.09 PM.png" descr="Screen Shot 2018-12-17 at 5.03.09 PM.png"/>
          <p:cNvPicPr>
            <a:picLocks noChangeAspect="1"/>
          </p:cNvPicPr>
          <p:nvPr/>
        </p:nvPicPr>
        <p:blipFill>
          <a:blip r:embed="rId2">
            <a:extLst/>
          </a:blip>
          <a:stretch>
            <a:fillRect/>
          </a:stretch>
        </p:blipFill>
        <p:spPr>
          <a:xfrm>
            <a:off x="5922682" y="2999468"/>
            <a:ext cx="6621844" cy="4131844"/>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Attack analysis"/>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Attack analysis</a:t>
            </a:r>
          </a:p>
        </p:txBody>
      </p:sp>
      <p:pic>
        <p:nvPicPr>
          <p:cNvPr id="137" name="Screen Shot 2018-12-17 at 5.16.09 PM.png" descr="Screen Shot 2018-12-17 at 5.16.09 PM.png"/>
          <p:cNvPicPr>
            <a:picLocks noChangeAspect="1"/>
          </p:cNvPicPr>
          <p:nvPr/>
        </p:nvPicPr>
        <p:blipFill>
          <a:blip r:embed="rId2">
            <a:extLst/>
          </a:blip>
          <a:stretch>
            <a:fillRect/>
          </a:stretch>
        </p:blipFill>
        <p:spPr>
          <a:xfrm>
            <a:off x="627707" y="1661703"/>
            <a:ext cx="5573483" cy="3423159"/>
          </a:xfrm>
          <a:prstGeom prst="rect">
            <a:avLst/>
          </a:prstGeom>
          <a:ln w="12700">
            <a:miter lim="400000"/>
          </a:ln>
        </p:spPr>
      </p:pic>
      <p:pic>
        <p:nvPicPr>
          <p:cNvPr id="138" name="Screen Shot 2018-12-17 at 5.16.19 PM.png" descr="Screen Shot 2018-12-17 at 5.16.19 PM.png"/>
          <p:cNvPicPr>
            <a:picLocks noChangeAspect="1"/>
          </p:cNvPicPr>
          <p:nvPr/>
        </p:nvPicPr>
        <p:blipFill>
          <a:blip r:embed="rId3">
            <a:extLst/>
          </a:blip>
          <a:stretch>
            <a:fillRect/>
          </a:stretch>
        </p:blipFill>
        <p:spPr>
          <a:xfrm>
            <a:off x="6526307" y="1697504"/>
            <a:ext cx="5683835" cy="3404431"/>
          </a:xfrm>
          <a:prstGeom prst="rect">
            <a:avLst/>
          </a:prstGeom>
          <a:ln w="12700">
            <a:miter lim="400000"/>
          </a:ln>
        </p:spPr>
      </p:pic>
      <p:pic>
        <p:nvPicPr>
          <p:cNvPr id="139" name="Screen Shot 2018-12-17 at 5.16.53 PM.png" descr="Screen Shot 2018-12-17 at 5.16.53 PM.png"/>
          <p:cNvPicPr>
            <a:picLocks noChangeAspect="1"/>
          </p:cNvPicPr>
          <p:nvPr/>
        </p:nvPicPr>
        <p:blipFill>
          <a:blip r:embed="rId4">
            <a:extLst/>
          </a:blip>
          <a:stretch>
            <a:fillRect/>
          </a:stretch>
        </p:blipFill>
        <p:spPr>
          <a:xfrm>
            <a:off x="6471132" y="5496564"/>
            <a:ext cx="5794185" cy="3304669"/>
          </a:xfrm>
          <a:prstGeom prst="rect">
            <a:avLst/>
          </a:prstGeom>
          <a:ln w="12700">
            <a:miter lim="400000"/>
          </a:ln>
        </p:spPr>
      </p:pic>
      <p:sp>
        <p:nvSpPr>
          <p:cNvPr id="140" name="The result of these plots are assistant with the word cloud.…"/>
          <p:cNvSpPr txBox="1"/>
          <p:nvPr>
            <p:ph type="body" sz="quarter" idx="1"/>
          </p:nvPr>
        </p:nvSpPr>
        <p:spPr>
          <a:xfrm>
            <a:off x="647700" y="5496564"/>
            <a:ext cx="5627656" cy="4104223"/>
          </a:xfrm>
          <a:prstGeom prst="rect">
            <a:avLst/>
          </a:prstGeom>
        </p:spPr>
        <p:txBody>
          <a:bodyPr anchor="t"/>
          <a:lstStyle/>
          <a:p>
            <a:pPr marL="0" indent="0" defTabSz="519937">
              <a:spcBef>
                <a:spcPts val="2400"/>
              </a:spcBef>
              <a:buSzTx/>
              <a:buNone/>
              <a:defRPr sz="1779">
                <a:solidFill>
                  <a:srgbClr val="3F2816"/>
                </a:solidFill>
                <a:effectLst>
                  <a:outerShdw sx="100000" sy="100000" kx="0" ky="0" algn="b" rotWithShape="0" blurRad="22606" dist="22606" dir="5520000">
                    <a:srgbClr val="FFFFFF">
                      <a:alpha val="71999"/>
                    </a:srgbClr>
                  </a:outerShdw>
                </a:effectLst>
              </a:defRPr>
            </a:pPr>
            <a:r>
              <a:t>The result of these plots are assistant with the word cloud.</a:t>
            </a:r>
          </a:p>
          <a:p>
            <a:pPr marL="0" indent="0" defTabSz="519937">
              <a:spcBef>
                <a:spcPts val="2400"/>
              </a:spcBef>
              <a:buSzTx/>
              <a:buNone/>
              <a:defRPr sz="1779">
                <a:solidFill>
                  <a:srgbClr val="3F2816"/>
                </a:solidFill>
                <a:effectLst>
                  <a:outerShdw sx="100000" sy="100000" kx="0" ky="0" algn="b" rotWithShape="0" blurRad="22606" dist="22606" dir="5520000">
                    <a:srgbClr val="FFFFFF">
                      <a:alpha val="71999"/>
                    </a:srgbClr>
                  </a:outerShdw>
                </a:effectLst>
              </a:defRPr>
            </a:pPr>
            <a:r>
              <a:t>Iraq and Afghanistan are top 2 countries with attacks.</a:t>
            </a:r>
          </a:p>
          <a:p>
            <a:pPr marL="0" indent="0" defTabSz="519937">
              <a:spcBef>
                <a:spcPts val="2400"/>
              </a:spcBef>
              <a:buSzTx/>
              <a:buNone/>
              <a:defRPr sz="1779">
                <a:solidFill>
                  <a:srgbClr val="3F2816"/>
                </a:solidFill>
                <a:effectLst>
                  <a:outerShdw sx="100000" sy="100000" kx="0" ky="0" algn="b" rotWithShape="0" blurRad="22606" dist="22606" dir="5520000">
                    <a:srgbClr val="FFFFFF">
                      <a:alpha val="71999"/>
                    </a:srgbClr>
                  </a:outerShdw>
                </a:effectLst>
              </a:defRPr>
            </a:pPr>
            <a:r>
              <a:t>Police is the third favorite target of terrorism.</a:t>
            </a:r>
          </a:p>
          <a:p>
            <a:pPr marL="0" indent="0" defTabSz="519937">
              <a:spcBef>
                <a:spcPts val="2400"/>
              </a:spcBef>
              <a:buSzTx/>
              <a:buNone/>
              <a:defRPr sz="1779">
                <a:solidFill>
                  <a:srgbClr val="3F2816"/>
                </a:solidFill>
                <a:effectLst>
                  <a:outerShdw sx="100000" sy="100000" kx="0" ky="0" algn="b" rotWithShape="0" blurRad="22606" dist="22606" dir="5520000">
                    <a:srgbClr val="FFFFFF">
                      <a:alpha val="71999"/>
                    </a:srgbClr>
                  </a:outerShdw>
                </a:effectLst>
              </a:defRPr>
            </a:pPr>
            <a:r>
              <a:t>Armed Assault and Bombing/Explosion are top 2 types of attacks.</a:t>
            </a:r>
          </a:p>
          <a:p>
            <a:pPr marL="0" indent="0" defTabSz="519937">
              <a:spcBef>
                <a:spcPts val="2400"/>
              </a:spcBef>
              <a:buSzTx/>
              <a:buNone/>
              <a:defRPr sz="1779">
                <a:solidFill>
                  <a:srgbClr val="3F2816"/>
                </a:solidFill>
                <a:effectLst>
                  <a:outerShdw sx="100000" sy="100000" kx="0" ky="0" algn="b" rotWithShape="0" blurRad="22606" dist="22606" dir="5520000">
                    <a:srgbClr val="FFFFFF">
                      <a:alpha val="71999"/>
                    </a:srgbClr>
                  </a:outerShdw>
                </a:effectLst>
              </a:defRPr>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Terrorism vs Happiness"/>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Terrorism vs Happiness</a:t>
            </a:r>
          </a:p>
        </p:txBody>
      </p:sp>
      <p:pic>
        <p:nvPicPr>
          <p:cNvPr id="143" name="Screen Shot 2018-12-17 at 5.26.09 PM.png" descr="Screen Shot 2018-12-17 at 5.26.09 PM.png"/>
          <p:cNvPicPr>
            <a:picLocks noChangeAspect="1"/>
          </p:cNvPicPr>
          <p:nvPr/>
        </p:nvPicPr>
        <p:blipFill>
          <a:blip r:embed="rId2">
            <a:extLst/>
          </a:blip>
          <a:stretch>
            <a:fillRect/>
          </a:stretch>
        </p:blipFill>
        <p:spPr>
          <a:xfrm>
            <a:off x="7962900" y="1438076"/>
            <a:ext cx="3530600" cy="4419601"/>
          </a:xfrm>
          <a:prstGeom prst="rect">
            <a:avLst/>
          </a:prstGeom>
          <a:ln w="12700">
            <a:miter lim="400000"/>
          </a:ln>
        </p:spPr>
      </p:pic>
      <p:pic>
        <p:nvPicPr>
          <p:cNvPr id="144" name="Screen Shot 2018-12-17 at 5.26.17 PM.png" descr="Screen Shot 2018-12-17 at 5.26.17 PM.png"/>
          <p:cNvPicPr>
            <a:picLocks noChangeAspect="1"/>
          </p:cNvPicPr>
          <p:nvPr/>
        </p:nvPicPr>
        <p:blipFill>
          <a:blip r:embed="rId3">
            <a:extLst/>
          </a:blip>
          <a:stretch>
            <a:fillRect/>
          </a:stretch>
        </p:blipFill>
        <p:spPr>
          <a:xfrm>
            <a:off x="933450" y="1431726"/>
            <a:ext cx="3543300" cy="4432301"/>
          </a:xfrm>
          <a:prstGeom prst="rect">
            <a:avLst/>
          </a:prstGeom>
          <a:ln w="12700">
            <a:miter lim="400000"/>
          </a:ln>
        </p:spPr>
      </p:pic>
      <p:sp>
        <p:nvSpPr>
          <p:cNvPr id="145" name="From the distribution plot we can see that every group have enough sample size."/>
          <p:cNvSpPr txBox="1"/>
          <p:nvPr>
            <p:ph type="body" sz="quarter" idx="1"/>
          </p:nvPr>
        </p:nvSpPr>
        <p:spPr>
          <a:xfrm>
            <a:off x="856472" y="6093464"/>
            <a:ext cx="5627656" cy="4104223"/>
          </a:xfrm>
          <a:prstGeom prst="rect">
            <a:avLst/>
          </a:prstGeom>
        </p:spPr>
        <p:txBody>
          <a:bodyPr anchor="t"/>
          <a:lstStyle>
            <a:lvl1pPr marL="0" indent="0">
              <a:buSzTx/>
              <a:buNone/>
              <a:defRPr sz="2000">
                <a:solidFill>
                  <a:srgbClr val="3F2816"/>
                </a:solidFill>
              </a:defRPr>
            </a:lvl1pPr>
          </a:lstStyle>
          <a:p>
            <a:pPr/>
            <a:r>
              <a:t>From the distribution plot we can see that every group have enough sample size.</a:t>
            </a:r>
          </a:p>
        </p:txBody>
      </p:sp>
      <p:sp>
        <p:nvSpPr>
          <p:cNvPr id="146" name="The dot of each group represents the average happiness score of that group.…"/>
          <p:cNvSpPr txBox="1"/>
          <p:nvPr/>
        </p:nvSpPr>
        <p:spPr>
          <a:xfrm>
            <a:off x="6914372" y="6093464"/>
            <a:ext cx="5627656" cy="410422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a:lnSpc>
                <a:spcPct val="90000"/>
              </a:lnSpc>
              <a:spcBef>
                <a:spcPts val="2800"/>
              </a:spcBef>
              <a:defRPr i="0" sz="2000">
                <a:solidFill>
                  <a:srgbClr val="3F2816"/>
                </a:solidFill>
              </a:defRPr>
            </a:pPr>
            <a:r>
              <a:t>The dot of each group represents the average happiness score of that group. </a:t>
            </a:r>
          </a:p>
          <a:p>
            <a:pPr algn="l">
              <a:lnSpc>
                <a:spcPct val="90000"/>
              </a:lnSpc>
              <a:spcBef>
                <a:spcPts val="2800"/>
              </a:spcBef>
              <a:defRPr i="0" sz="2000">
                <a:solidFill>
                  <a:srgbClr val="3F2816"/>
                </a:solidFill>
              </a:defRPr>
            </a:pPr>
            <a:r>
              <a:t>With growing of number of attacks, if there is no big gap in the number of attacks, the happiness score show no decreasing trend. But if the attacks count increases significantly, the happiness score would correspondingly decrease.</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Terrorism vs other social scores"/>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Terrorism vs other social scores</a:t>
            </a:r>
          </a:p>
        </p:txBody>
      </p:sp>
      <p:sp>
        <p:nvSpPr>
          <p:cNvPr id="149" name="In the radar plot, 6 dimensions are 6 aspects related to the happiness of people.The more the scores, the higher extend to which people satisfied with that aspect. It shows situations of countries with 0 attacks and more than 55 attacks.…"/>
          <p:cNvSpPr txBox="1"/>
          <p:nvPr>
            <p:ph type="body" sz="half" idx="1"/>
          </p:nvPr>
        </p:nvSpPr>
        <p:spPr>
          <a:xfrm>
            <a:off x="488172" y="2554565"/>
            <a:ext cx="5627656" cy="6066870"/>
          </a:xfrm>
          <a:prstGeom prst="rect">
            <a:avLst/>
          </a:prstGeom>
        </p:spPr>
        <p:txBody>
          <a:bodyPr anchor="t"/>
          <a:lstStyle/>
          <a:p>
            <a:pPr marL="0" indent="0" defTabSz="566674">
              <a:spcBef>
                <a:spcPts val="2700"/>
              </a:spcBef>
              <a:buSzTx/>
              <a:buNone/>
              <a:defRPr sz="1940">
                <a:solidFill>
                  <a:srgbClr val="3F2816"/>
                </a:solidFill>
                <a:effectLst>
                  <a:outerShdw sx="100000" sy="100000" kx="0" ky="0" algn="b" rotWithShape="0" blurRad="24638" dist="24638" dir="5520000">
                    <a:srgbClr val="FFFFFF">
                      <a:alpha val="71999"/>
                    </a:srgbClr>
                  </a:outerShdw>
                </a:effectLst>
              </a:defRPr>
            </a:pPr>
            <a:r>
              <a:t>In the radar plot, 6 dimensions are 6 aspects related to the happiness of people.The more the scores, the higher extend to which people satisfied with that aspect. It shows situations of countries with 0 attacks and more than 55 attacks.</a:t>
            </a:r>
          </a:p>
          <a:p>
            <a:pPr marL="0" indent="0" defTabSz="566674">
              <a:spcBef>
                <a:spcPts val="2700"/>
              </a:spcBef>
              <a:buSzTx/>
              <a:buNone/>
              <a:defRPr sz="1940">
                <a:solidFill>
                  <a:srgbClr val="3F2816"/>
                </a:solidFill>
                <a:effectLst>
                  <a:outerShdw sx="100000" sy="100000" kx="0" ky="0" algn="b" rotWithShape="0" blurRad="24638" dist="24638" dir="5520000">
                    <a:srgbClr val="FFFFFF">
                      <a:alpha val="71999"/>
                    </a:srgbClr>
                  </a:outerShdw>
                </a:effectLst>
              </a:defRPr>
            </a:pPr>
            <a:r>
              <a:t>We find that countries with less terrorism have higher scores in "Freedom","Health Life Expectancy","Economy GDP","Family", and "Trust to Government, indicating that countries with less terrorism have better situation in these 5 aspects. </a:t>
            </a:r>
          </a:p>
          <a:p>
            <a:pPr marL="0" indent="0" defTabSz="566674">
              <a:spcBef>
                <a:spcPts val="2700"/>
              </a:spcBef>
              <a:buSzTx/>
              <a:buNone/>
              <a:defRPr sz="1940">
                <a:solidFill>
                  <a:srgbClr val="3F2816"/>
                </a:solidFill>
                <a:effectLst>
                  <a:outerShdw sx="100000" sy="100000" kx="0" ky="0" algn="b" rotWithShape="0" blurRad="24638" dist="24638" dir="5520000">
                    <a:srgbClr val="FFFFFF">
                      <a:alpha val="71999"/>
                    </a:srgbClr>
                  </a:outerShdw>
                </a:effectLst>
              </a:defRPr>
            </a:pPr>
            <a:r>
              <a:t>Only the aspect "Generosity" have the highest score in countries with attacks more than 55, which is weird.</a:t>
            </a:r>
          </a:p>
        </p:txBody>
      </p:sp>
      <p:pic>
        <p:nvPicPr>
          <p:cNvPr id="150" name="Screen Shot 2018-12-17 at 5.35.26 PM.png" descr="Screen Shot 2018-12-17 at 5.35.26 PM.png"/>
          <p:cNvPicPr>
            <a:picLocks noChangeAspect="1"/>
          </p:cNvPicPr>
          <p:nvPr/>
        </p:nvPicPr>
        <p:blipFill>
          <a:blip r:embed="rId2">
            <a:extLst/>
          </a:blip>
          <a:stretch>
            <a:fillRect/>
          </a:stretch>
        </p:blipFill>
        <p:spPr>
          <a:xfrm>
            <a:off x="6165850" y="2698784"/>
            <a:ext cx="6354863" cy="4670143"/>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Benford Law"/>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Benford Law</a:t>
            </a:r>
          </a:p>
        </p:txBody>
      </p:sp>
      <p:pic>
        <p:nvPicPr>
          <p:cNvPr id="153" name="Screen Shot 2018-12-17 at 5.43.01 PM.png" descr="Screen Shot 2018-12-17 at 5.43.01 PM.png"/>
          <p:cNvPicPr>
            <a:picLocks noChangeAspect="1"/>
          </p:cNvPicPr>
          <p:nvPr/>
        </p:nvPicPr>
        <p:blipFill>
          <a:blip r:embed="rId2">
            <a:extLst/>
          </a:blip>
          <a:stretch>
            <a:fillRect/>
          </a:stretch>
        </p:blipFill>
        <p:spPr>
          <a:xfrm>
            <a:off x="3875881" y="2062912"/>
            <a:ext cx="8599598" cy="5052263"/>
          </a:xfrm>
          <a:prstGeom prst="rect">
            <a:avLst/>
          </a:prstGeom>
          <a:ln w="12700">
            <a:miter lim="400000"/>
          </a:ln>
        </p:spPr>
      </p:pic>
      <p:sp>
        <p:nvSpPr>
          <p:cNvPr id="154" name="We can see some difference between our data and benford law from the first digits distribution plot.…"/>
          <p:cNvSpPr txBox="1"/>
          <p:nvPr>
            <p:ph type="body" sz="quarter" idx="1"/>
          </p:nvPr>
        </p:nvSpPr>
        <p:spPr>
          <a:xfrm>
            <a:off x="475472" y="2110016"/>
            <a:ext cx="3135728" cy="6955968"/>
          </a:xfrm>
          <a:prstGeom prst="rect">
            <a:avLst/>
          </a:prstGeom>
        </p:spPr>
        <p:txBody>
          <a:bodyPr anchor="t"/>
          <a:lstStyle/>
          <a:p>
            <a:pPr marL="0" indent="0">
              <a:buSzTx/>
              <a:buNone/>
              <a:defRPr sz="2000">
                <a:solidFill>
                  <a:srgbClr val="3F2816"/>
                </a:solidFill>
              </a:defRPr>
            </a:pPr>
            <a:r>
              <a:t>We can see some difference between our data and benford law from the first digits distribution plot. </a:t>
            </a:r>
          </a:p>
          <a:p>
            <a:pPr marL="0" indent="0">
              <a:buSzTx/>
              <a:buNone/>
              <a:defRPr sz="2000">
                <a:solidFill>
                  <a:srgbClr val="3F2816"/>
                </a:solidFill>
              </a:defRPr>
            </a:pPr>
            <a:r>
              <a:t>However, the Second order of digits distribution is almost consist with Benford Law. </a:t>
            </a:r>
          </a:p>
          <a:p>
            <a:pPr marL="0" indent="0">
              <a:buSzTx/>
              <a:buNone/>
              <a:defRPr sz="2000">
                <a:solidFill>
                  <a:srgbClr val="3F2816"/>
                </a:solidFill>
              </a:defRPr>
            </a:pPr>
            <a:r>
              <a:t>Then we explore the distribution of generosity.</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Benford Law"/>
          <p:cNvSpPr txBox="1"/>
          <p:nvPr>
            <p:ph type="title"/>
          </p:nvPr>
        </p:nvSpPr>
        <p:spPr>
          <a:xfrm>
            <a:off x="901700" y="641350"/>
            <a:ext cx="11201400" cy="1714500"/>
          </a:xfrm>
          <a:prstGeom prst="rect">
            <a:avLst/>
          </a:prstGeom>
        </p:spPr>
        <p:txBody>
          <a:bodyPr/>
          <a:lstStyle>
            <a:lvl1pPr>
              <a:lnSpc>
                <a:spcPct val="100000"/>
              </a:lnSpc>
              <a:spcBef>
                <a:spcPts val="3200"/>
              </a:spcBef>
              <a:defRPr b="0" cap="none" spc="0" sz="3600">
                <a:solidFill>
                  <a:srgbClr val="5E524C"/>
                </a:solidFill>
                <a:effectLst>
                  <a:outerShdw sx="100000" sy="100000" kx="0" ky="0" algn="b" rotWithShape="0" blurRad="25400" dist="25400" dir="5520000">
                    <a:srgbClr val="FFFFFF">
                      <a:alpha val="71999"/>
                    </a:srgbClr>
                  </a:outerShdw>
                </a:effectLst>
                <a:latin typeface="Avenir Next Medium"/>
                <a:ea typeface="Avenir Next Medium"/>
                <a:cs typeface="Avenir Next Medium"/>
                <a:sym typeface="Avenir Next Medium"/>
              </a:defRPr>
            </a:lvl1pPr>
          </a:lstStyle>
          <a:p>
            <a:pPr/>
            <a:r>
              <a:t>Benford Law</a:t>
            </a:r>
          </a:p>
        </p:txBody>
      </p:sp>
      <p:sp>
        <p:nvSpPr>
          <p:cNvPr id="157" name="The distribution of generosity score is almost symmetric, consist with our common sense.…"/>
          <p:cNvSpPr txBox="1"/>
          <p:nvPr>
            <p:ph type="body" sz="half" idx="1"/>
          </p:nvPr>
        </p:nvSpPr>
        <p:spPr>
          <a:xfrm>
            <a:off x="932672" y="2770366"/>
            <a:ext cx="3752124" cy="6955969"/>
          </a:xfrm>
          <a:prstGeom prst="rect">
            <a:avLst/>
          </a:prstGeom>
        </p:spPr>
        <p:txBody>
          <a:bodyPr anchor="t"/>
          <a:lstStyle/>
          <a:p>
            <a:pPr marL="0" indent="0">
              <a:buSzTx/>
              <a:buNone/>
              <a:defRPr sz="2000">
                <a:solidFill>
                  <a:srgbClr val="3F2816"/>
                </a:solidFill>
              </a:defRPr>
            </a:pPr>
            <a:r>
              <a:t>The distribution of generosity score is almost symmetric, consist with our common sense. </a:t>
            </a:r>
          </a:p>
          <a:p>
            <a:pPr marL="0" indent="0">
              <a:buSzTx/>
              <a:buNone/>
              <a:defRPr sz="2000">
                <a:solidFill>
                  <a:srgbClr val="3F2816"/>
                </a:solidFill>
              </a:defRPr>
            </a:pPr>
            <a:r>
              <a:t>We believe that the data is reliable.</a:t>
            </a:r>
          </a:p>
        </p:txBody>
      </p:sp>
      <p:pic>
        <p:nvPicPr>
          <p:cNvPr id="158" name="Screen Shot 2018-12-17 at 5.46.02 PM.png" descr="Screen Shot 2018-12-17 at 5.46.02 PM.png"/>
          <p:cNvPicPr>
            <a:picLocks noChangeAspect="1"/>
          </p:cNvPicPr>
          <p:nvPr/>
        </p:nvPicPr>
        <p:blipFill>
          <a:blip r:embed="rId2">
            <a:extLst/>
          </a:blip>
          <a:stretch>
            <a:fillRect/>
          </a:stretch>
        </p:blipFill>
        <p:spPr>
          <a:xfrm>
            <a:off x="5266580" y="2782937"/>
            <a:ext cx="7277101" cy="4495801"/>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5">
  <a:themeElements>
    <a:clrScheme name="New_Template5">
      <a:dk1>
        <a:srgbClr val="5E524C"/>
      </a:dk1>
      <a:lt1>
        <a:srgbClr val="12455E"/>
      </a:lt1>
      <a:dk2>
        <a:srgbClr val="615E5A"/>
      </a:dk2>
      <a:lt2>
        <a:srgbClr val="C8C1B8"/>
      </a:lt2>
      <a:accent1>
        <a:srgbClr val="899DBD"/>
      </a:accent1>
      <a:accent2>
        <a:srgbClr val="74A198"/>
      </a:accent2>
      <a:accent3>
        <a:srgbClr val="8A9759"/>
      </a:accent3>
      <a:accent4>
        <a:srgbClr val="CBA466"/>
      </a:accent4>
      <a:accent5>
        <a:srgbClr val="BB7B3F"/>
      </a:accent5>
      <a:accent6>
        <a:srgbClr val="BA6C5B"/>
      </a:accent6>
      <a:hlink>
        <a:srgbClr val="0000FF"/>
      </a:hlink>
      <a:folHlink>
        <a:srgbClr val="FF00FF"/>
      </a:folHlink>
    </a:clrScheme>
    <a:fontScheme name="New_Template5">
      <a:majorFont>
        <a:latin typeface="Avenir Next"/>
        <a:ea typeface="Avenir Next"/>
        <a:cs typeface="Avenir Next"/>
      </a:majorFont>
      <a:minorFont>
        <a:latin typeface="Avenir Next"/>
        <a:ea typeface="Avenir Next"/>
        <a:cs typeface="Avenir Next"/>
      </a:minorFont>
    </a:fontScheme>
    <a:fmtScheme name="New_Template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E3B39"/>
            </a:solidFill>
            <a:effectLst>
              <a:outerShdw sx="100000" sy="100000" kx="0" ky="0" algn="b" rotWithShape="0" blurRad="25400" dist="12700" dir="4920000">
                <a:srgbClr val="FFFFFF">
                  <a:alpha val="50000"/>
                </a:srgbClr>
              </a:outerShdw>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575451">
              <a:alpha val="90000"/>
            </a:srgbClr>
          </a:solidFill>
          <a:prstDash val="solid"/>
          <a:miter lim="400000"/>
        </a:ln>
        <a:effectLst>
          <a:outerShdw sx="100000" sy="100000" kx="0" ky="0" algn="b" rotWithShape="0" blurRad="25400" dist="25400" dir="5520000">
            <a:srgbClr val="FFFFFF">
              <a:alpha val="72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5">
  <a:themeElements>
    <a:clrScheme name="New_Template5">
      <a:dk1>
        <a:srgbClr val="000000"/>
      </a:dk1>
      <a:lt1>
        <a:srgbClr val="FFFFFF"/>
      </a:lt1>
      <a:dk2>
        <a:srgbClr val="615E5A"/>
      </a:dk2>
      <a:lt2>
        <a:srgbClr val="C8C1B8"/>
      </a:lt2>
      <a:accent1>
        <a:srgbClr val="899DBD"/>
      </a:accent1>
      <a:accent2>
        <a:srgbClr val="74A198"/>
      </a:accent2>
      <a:accent3>
        <a:srgbClr val="8A9759"/>
      </a:accent3>
      <a:accent4>
        <a:srgbClr val="CBA466"/>
      </a:accent4>
      <a:accent5>
        <a:srgbClr val="BB7B3F"/>
      </a:accent5>
      <a:accent6>
        <a:srgbClr val="BA6C5B"/>
      </a:accent6>
      <a:hlink>
        <a:srgbClr val="0000FF"/>
      </a:hlink>
      <a:folHlink>
        <a:srgbClr val="FF00FF"/>
      </a:folHlink>
    </a:clrScheme>
    <a:fontScheme name="New_Template5">
      <a:majorFont>
        <a:latin typeface="Avenir Next"/>
        <a:ea typeface="Avenir Next"/>
        <a:cs typeface="Avenir Next"/>
      </a:majorFont>
      <a:minorFont>
        <a:latin typeface="Avenir Next"/>
        <a:ea typeface="Avenir Next"/>
        <a:cs typeface="Avenir Next"/>
      </a:minorFont>
    </a:fontScheme>
    <a:fmtScheme name="New_Template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
          <a:effectLst>
            <a:outerShdw sx="100000" sy="100000" kx="0" ky="0" algn="b" rotWithShape="0" blurRad="38100" dist="25400" dir="5760000">
              <a:srgbClr val="FFFFFF">
                <a:alpha val="3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760000">
            <a:srgbClr val="FFFFFF">
              <a:alpha val="3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3E3B39"/>
            </a:solidFill>
            <a:effectLst>
              <a:outerShdw sx="100000" sy="100000" kx="0" ky="0" algn="b" rotWithShape="0" blurRad="25400" dist="12700" dir="4920000">
                <a:srgbClr val="FFFFFF">
                  <a:alpha val="50000"/>
                </a:srgbClr>
              </a:outerShdw>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575451">
              <a:alpha val="90000"/>
            </a:srgbClr>
          </a:solidFill>
          <a:prstDash val="solid"/>
          <a:miter lim="400000"/>
        </a:ln>
        <a:effectLst>
          <a:outerShdw sx="100000" sy="100000" kx="0" ky="0" algn="b" rotWithShape="0" blurRad="25400" dist="25400" dir="5520000">
            <a:srgbClr val="FFFFFF">
              <a:alpha val="72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1" spc="0" strike="noStrike" sz="3200" u="none" kumimoji="0" normalizeH="0">
            <a:ln>
              <a:noFill/>
            </a:ln>
            <a:solidFill>
              <a:srgbClr val="5E524C"/>
            </a:solidFill>
            <a:effectLst>
              <a:outerShdw sx="100000" sy="100000" kx="0" ky="0" algn="b" rotWithShape="0" blurRad="25400" dist="25400" dir="5520000">
                <a:srgbClr val="FFFFFF">
                  <a:alpha val="71999"/>
                </a:srgbClr>
              </a:outerShdw>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